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modernComment_105_5A847142.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9" r:id="rId3"/>
  </p:sldMasterIdLst>
  <p:notesMasterIdLst>
    <p:notesMasterId r:id="rId20"/>
  </p:notesMasterIdLst>
  <p:sldIdLst>
    <p:sldId id="263" r:id="rId4"/>
    <p:sldId id="291" r:id="rId5"/>
    <p:sldId id="261" r:id="rId6"/>
    <p:sldId id="256" r:id="rId7"/>
    <p:sldId id="269" r:id="rId8"/>
    <p:sldId id="292" r:id="rId9"/>
    <p:sldId id="295" r:id="rId10"/>
    <p:sldId id="296" r:id="rId11"/>
    <p:sldId id="279" r:id="rId12"/>
    <p:sldId id="280" r:id="rId13"/>
    <p:sldId id="281" r:id="rId14"/>
    <p:sldId id="300" r:id="rId15"/>
    <p:sldId id="298" r:id="rId16"/>
    <p:sldId id="299" r:id="rId17"/>
    <p:sldId id="293" r:id="rId18"/>
    <p:sldId id="30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24681E-90C7-69AE-FDA0-F91DE8F5CD5F}" name="Shah, Dhruvil" initials="SD" userId="S::dxs220025@utdallas.edu::1a9cf2c2-55c4-4201-a94b-34106b22b7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36EC8"/>
    <a:srgbClr val="0171CE"/>
    <a:srgbClr val="7FBAE5"/>
    <a:srgbClr val="F4F4F4"/>
    <a:srgbClr val="F8F8F8"/>
    <a:srgbClr val="EBEBEB"/>
    <a:srgbClr val="F9F9F9"/>
    <a:srgbClr val="D49F02"/>
    <a:srgbClr val="FFFFFF"/>
    <a:srgbClr val="0872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E69F51-E717-48F8-83CD-ABDA7B55EAD6}" v="287" dt="2022-10-11T02:53:25.131"/>
    <p1510:client id="{1A7ED51D-E84F-4EDB-A7F4-17B916A3B0FA}" v="19" dt="2022-10-11T02:32:47.695"/>
    <p1510:client id="{1B4E5B38-5146-8C4F-AF76-55377533EA3E}" v="87" dt="2022-10-11T17:25:57.745"/>
    <p1510:client id="{26785FE9-960D-54C4-BCEE-7337D83F0EE4}" v="11" dt="2022-10-11T17:23:12.931"/>
    <p1510:client id="{4C7E800E-C84C-4085-8251-5D76FD5E3A4D}" v="5" dt="2022-10-11T02:09:14.431"/>
    <p1510:client id="{7924F50C-14B0-4D3E-98C9-3C9FEED3A6FB}" v="19" dt="2022-10-10T23:52:51.794"/>
    <p1510:client id="{9505E4A2-BFBB-448B-8386-4900BDDF075A}" v="333" dt="2022-10-11T17:21:49.698"/>
    <p1510:client id="{95F767E2-BBD3-4F82-BC78-49C64ABE0352}" v="57" dt="2022-10-11T02:19:46.901"/>
    <p1510:client id="{CED7F133-0D03-304E-9A47-2A90ABA7E710}" v="494" dt="2022-10-11T02:56:03.560"/>
    <p1510:client id="{E6585D82-8106-4F89-BFC5-CA6A338625CF}" v="125" dt="2022-10-11T17:27:02.341"/>
    <p1510:client id="{E761BC50-3AAB-4656-8DE8-286C714A019E}" v="51" dt="2022-10-11T17:12:52.401"/>
    <p1510:client id="{E9C80276-4310-0479-3567-39D229138735}" v="1" dt="2022-10-11T02:37:37.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omments/modernComment_105_5A847142.xml><?xml version="1.0" encoding="utf-8"?>
<p188:cmLst xmlns:a="http://schemas.openxmlformats.org/drawingml/2006/main" xmlns:r="http://schemas.openxmlformats.org/officeDocument/2006/relationships" xmlns:p188="http://schemas.microsoft.com/office/powerpoint/2018/8/main">
  <p188:cm id="{7E3E10C0-6870-422A-939B-B386DAEC0231}" authorId="{F824681E-90C7-69AE-FDA0-F91DE8F5CD5F}" created="2022-10-11T02:47:13.087">
    <pc:sldMkLst xmlns:pc="http://schemas.microsoft.com/office/powerpoint/2013/main/command">
      <pc:docMk/>
      <pc:sldMk cId="1518629186" sldId="261"/>
    </pc:sldMkLst>
    <p188:txBody>
      <a:bodyPr/>
      <a:lstStyle/>
      <a:p>
        <a:r>
          <a:rPr lang="en-US"/>
          <a:t>
With EasyCarts, users on Walmart Plus would be able to build carts and add groceries to it. On top of that, users would be able to subscribe to their carts and get their essentials delivered to their doorsteps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4A7A3-55B8-443B-A7A7-0DD88448D823}"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EB144-9851-4062-911A-CF560F0445ED}" type="slidenum">
              <a:rPr lang="en-US" smtClean="0"/>
              <a:t>‹#›</a:t>
            </a:fld>
            <a:endParaRPr lang="en-US"/>
          </a:p>
        </p:txBody>
      </p:sp>
    </p:spTree>
    <p:extLst>
      <p:ext uri="{BB962C8B-B14F-4D97-AF65-F5344CB8AC3E}">
        <p14:creationId xmlns:p14="http://schemas.microsoft.com/office/powerpoint/2010/main" val="3482914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Walmart – 141 million (MAU) , 46 million (DAU), 98$</a:t>
            </a:r>
          </a:p>
          <a:p>
            <a:r>
              <a:rPr lang="en-US"/>
              <a:t>Amazon – 120 million 139</a:t>
            </a:r>
          </a:p>
          <a:p>
            <a:r>
              <a:rPr lang="en-US"/>
              <a:t>Target – 18 Million. 99</a:t>
            </a:r>
          </a:p>
          <a:p>
            <a:r>
              <a:rPr lang="en-US"/>
              <a:t>Instacart – 5.24 Million 99</a:t>
            </a:r>
          </a:p>
          <a:p>
            <a:r>
              <a:rPr lang="en-US"/>
              <a:t>Costco – 3.0 Million 120</a:t>
            </a:r>
          </a:p>
          <a:p>
            <a:endParaRPr lang="en-US"/>
          </a:p>
          <a:p>
            <a:r>
              <a:rPr lang="en-US" err="1"/>
              <a:t>Doordash</a:t>
            </a:r>
            <a:r>
              <a:rPr lang="en-US"/>
              <a:t> – 15.41 MILLION.   96</a:t>
            </a:r>
          </a:p>
          <a:p>
            <a:r>
              <a:rPr lang="en-US"/>
              <a:t>Kroger – 1.8 Million 59</a:t>
            </a:r>
          </a:p>
        </p:txBody>
      </p:sp>
      <p:sp>
        <p:nvSpPr>
          <p:cNvPr id="4" name="Slide Number Placeholder 3"/>
          <p:cNvSpPr>
            <a:spLocks noGrp="1"/>
          </p:cNvSpPr>
          <p:nvPr>
            <p:ph type="sldNum" sz="quarter" idx="5"/>
          </p:nvPr>
        </p:nvSpPr>
        <p:spPr/>
        <p:txBody>
          <a:bodyPr/>
          <a:lstStyle/>
          <a:p>
            <a:fld id="{A6DEB144-9851-4062-911A-CF560F0445ED}" type="slidenum">
              <a:rPr lang="en-US" smtClean="0"/>
              <a:t>9</a:t>
            </a:fld>
            <a:endParaRPr lang="en-US"/>
          </a:p>
        </p:txBody>
      </p:sp>
    </p:spTree>
    <p:extLst>
      <p:ext uri="{BB962C8B-B14F-4D97-AF65-F5344CB8AC3E}">
        <p14:creationId xmlns:p14="http://schemas.microsoft.com/office/powerpoint/2010/main" val="105916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6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0F2B-83F2-0A29-FA10-9F605864D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A4E285-C721-C76A-CFEA-331F3A4B4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C46D38-6FE0-CB0A-2C6F-9CAFF933AF92}"/>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98BD9FF6-BA51-17E3-9536-934F377CE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5F8FF-85D4-4335-7564-263B20F52A7E}"/>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2681416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2566-95C8-4795-095F-C6F1919FC3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130880-8F04-AD43-5D02-EE5732A8AB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038C7-3131-B229-0819-150F3B1E9EEE}"/>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5ED87547-DD38-6F20-5157-E0BDB7130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185308-4EBB-6A7D-65C4-D72A15EB1BD0}"/>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167559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2F8AE4-5F22-9DF9-2087-C40B989C99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49BB04-B6F8-1201-0BB0-BDF6FF074A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7E558-826D-8C22-3268-FB66E17720B7}"/>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872D6BAC-54FA-A12F-DD78-23FEB7DE7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8D3CD-9E18-DE6B-2245-7CEB4D7A438E}"/>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184350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71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E500547F-0FC5-5E47-AACF-4BE2AB7999EC}"/>
              </a:ext>
            </a:extLst>
          </p:cNvPr>
          <p:cNvSpPr>
            <a:spLocks noGrp="1"/>
          </p:cNvSpPr>
          <p:nvPr>
            <p:ph type="body" sz="quarter" idx="13" hasCustomPrompt="1"/>
          </p:nvPr>
        </p:nvSpPr>
        <p:spPr>
          <a:xfrm>
            <a:off x="813049" y="3353584"/>
            <a:ext cx="8927365" cy="1938992"/>
          </a:xfrm>
          <a:prstGeom prst="rect">
            <a:avLst/>
          </a:prstGeom>
        </p:spPr>
        <p:txBody>
          <a:bodyPr wrap="square">
            <a:spAutoFit/>
          </a:bodyPr>
          <a:lstStyle>
            <a:lvl1pPr marL="0" indent="0">
              <a:lnSpc>
                <a:spcPct val="100000"/>
              </a:lnSpc>
              <a:buNone/>
              <a:defRPr sz="6000" b="1">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t>
            </a:r>
            <a:br>
              <a:rPr lang="en-US"/>
            </a:br>
            <a:r>
              <a:rPr lang="en-US"/>
              <a:t>a title slide.</a:t>
            </a:r>
          </a:p>
        </p:txBody>
      </p:sp>
      <p:sp>
        <p:nvSpPr>
          <p:cNvPr id="4" name="Rectangle 3">
            <a:extLst>
              <a:ext uri="{FF2B5EF4-FFF2-40B4-BE49-F238E27FC236}">
                <a16:creationId xmlns:a16="http://schemas.microsoft.com/office/drawing/2014/main" id="{5CE138A5-66D6-004D-B258-7DA6E7A37728}"/>
              </a:ext>
            </a:extLst>
          </p:cNvPr>
          <p:cNvSpPr/>
          <p:nvPr userDrawn="1"/>
        </p:nvSpPr>
        <p:spPr>
          <a:xfrm>
            <a:off x="-4" y="6812280"/>
            <a:ext cx="12207240"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5" name="Text Placeholder 8">
            <a:extLst>
              <a:ext uri="{FF2B5EF4-FFF2-40B4-BE49-F238E27FC236}">
                <a16:creationId xmlns:a16="http://schemas.microsoft.com/office/drawing/2014/main" id="{94BE2DD8-228B-DA48-B58D-EDE724CCF6FA}"/>
              </a:ext>
            </a:extLst>
          </p:cNvPr>
          <p:cNvSpPr>
            <a:spLocks noGrp="1"/>
          </p:cNvSpPr>
          <p:nvPr>
            <p:ph type="body" sz="quarter" idx="14" hasCustomPrompt="1"/>
          </p:nvPr>
        </p:nvSpPr>
        <p:spPr>
          <a:xfrm>
            <a:off x="818803" y="5344756"/>
            <a:ext cx="8927364" cy="400110"/>
          </a:xfrm>
          <a:prstGeom prst="rect">
            <a:avLst/>
          </a:prstGeom>
        </p:spPr>
        <p:txBody>
          <a:bodyPr wrap="square">
            <a:spAutoFit/>
          </a:bodyPr>
          <a:lstStyle>
            <a:lvl1pPr marL="0" indent="0">
              <a:lnSpc>
                <a:spcPct val="100000"/>
              </a:lnSpc>
              <a:buNone/>
              <a:defRPr sz="2000" b="0">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subhead for your title slide. </a:t>
            </a:r>
          </a:p>
        </p:txBody>
      </p:sp>
      <p:pic>
        <p:nvPicPr>
          <p:cNvPr id="10" name="Picture 9" descr="A picture containing drawing&#10;&#10;Description automatically generated">
            <a:extLst>
              <a:ext uri="{FF2B5EF4-FFF2-40B4-BE49-F238E27FC236}">
                <a16:creationId xmlns:a16="http://schemas.microsoft.com/office/drawing/2014/main" id="{DCF24D3B-1C2A-4242-923B-30ADC0BFA040}"/>
              </a:ext>
            </a:extLst>
          </p:cNvPr>
          <p:cNvPicPr>
            <a:picLocks noChangeAspect="1"/>
          </p:cNvPicPr>
          <p:nvPr userDrawn="1"/>
        </p:nvPicPr>
        <p:blipFill>
          <a:blip r:embed="rId2"/>
          <a:stretch>
            <a:fillRect/>
          </a:stretch>
        </p:blipFill>
        <p:spPr>
          <a:xfrm>
            <a:off x="818221" y="5871279"/>
            <a:ext cx="1856511" cy="644757"/>
          </a:xfrm>
          <a:prstGeom prst="rect">
            <a:avLst/>
          </a:prstGeom>
        </p:spPr>
      </p:pic>
    </p:spTree>
    <p:extLst>
      <p:ext uri="{BB962C8B-B14F-4D97-AF65-F5344CB8AC3E}">
        <p14:creationId xmlns:p14="http://schemas.microsoft.com/office/powerpoint/2010/main" val="305451688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2085A8-2C25-4548-9B30-7CC2F6FF5210}"/>
              </a:ext>
            </a:extLst>
          </p:cNvPr>
          <p:cNvSpPr/>
          <p:nvPr userDrawn="1"/>
        </p:nvSpPr>
        <p:spPr>
          <a:xfrm>
            <a:off x="-7618" y="0"/>
            <a:ext cx="12207236" cy="43043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solidFill>
                <a:schemeClr val="tx1"/>
              </a:solidFill>
            </a:endParaRPr>
          </a:p>
        </p:txBody>
      </p:sp>
      <p:sp>
        <p:nvSpPr>
          <p:cNvPr id="3" name="Text Placeholder 8">
            <a:extLst>
              <a:ext uri="{FF2B5EF4-FFF2-40B4-BE49-F238E27FC236}">
                <a16:creationId xmlns:a16="http://schemas.microsoft.com/office/drawing/2014/main" id="{E500547F-0FC5-5E47-AACF-4BE2AB7999EC}"/>
              </a:ext>
            </a:extLst>
          </p:cNvPr>
          <p:cNvSpPr>
            <a:spLocks noGrp="1"/>
          </p:cNvSpPr>
          <p:nvPr>
            <p:ph type="body" sz="quarter" idx="13" hasCustomPrompt="1"/>
          </p:nvPr>
        </p:nvSpPr>
        <p:spPr>
          <a:xfrm>
            <a:off x="1628783" y="2168783"/>
            <a:ext cx="8927365" cy="1938992"/>
          </a:xfrm>
          <a:prstGeom prst="rect">
            <a:avLst/>
          </a:prstGeom>
        </p:spPr>
        <p:txBody>
          <a:bodyPr wrap="square" anchor="b">
            <a:spAutoFit/>
          </a:bodyPr>
          <a:lstStyle>
            <a:lvl1pPr marL="0" indent="0" algn="ctr">
              <a:lnSpc>
                <a:spcPct val="100000"/>
              </a:lnSpc>
              <a:buNone/>
              <a:defRPr sz="6000" b="1">
                <a:solidFill>
                  <a:schemeClr val="tx1"/>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t>
            </a:r>
            <a:br>
              <a:rPr lang="en-US"/>
            </a:br>
            <a:r>
              <a:rPr lang="en-US"/>
              <a:t>a title slide.</a:t>
            </a:r>
          </a:p>
        </p:txBody>
      </p:sp>
      <p:sp>
        <p:nvSpPr>
          <p:cNvPr id="5" name="Text Placeholder 8">
            <a:extLst>
              <a:ext uri="{FF2B5EF4-FFF2-40B4-BE49-F238E27FC236}">
                <a16:creationId xmlns:a16="http://schemas.microsoft.com/office/drawing/2014/main" id="{94BE2DD8-228B-DA48-B58D-EDE724CCF6FA}"/>
              </a:ext>
            </a:extLst>
          </p:cNvPr>
          <p:cNvSpPr>
            <a:spLocks noGrp="1"/>
          </p:cNvSpPr>
          <p:nvPr>
            <p:ph type="body" sz="quarter" idx="14" hasCustomPrompt="1"/>
          </p:nvPr>
        </p:nvSpPr>
        <p:spPr>
          <a:xfrm>
            <a:off x="1628783" y="4546850"/>
            <a:ext cx="8927364" cy="400110"/>
          </a:xfrm>
          <a:prstGeom prst="rect">
            <a:avLst/>
          </a:prstGeom>
        </p:spPr>
        <p:txBody>
          <a:bodyPr wrap="square" anchor="b">
            <a:spAutoFit/>
          </a:bodyPr>
          <a:lstStyle>
            <a:lvl1pPr marL="0" indent="0" algn="ctr">
              <a:lnSpc>
                <a:spcPct val="100000"/>
              </a:lnSpc>
              <a:buNone/>
              <a:defRPr sz="2000" b="0">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subhead for your title slide. </a:t>
            </a:r>
          </a:p>
        </p:txBody>
      </p:sp>
      <p:pic>
        <p:nvPicPr>
          <p:cNvPr id="10" name="Picture 9" descr="A picture containing drawing&#10;&#10;Description automatically generated">
            <a:extLst>
              <a:ext uri="{FF2B5EF4-FFF2-40B4-BE49-F238E27FC236}">
                <a16:creationId xmlns:a16="http://schemas.microsoft.com/office/drawing/2014/main" id="{DCF24D3B-1C2A-4242-923B-30ADC0BFA040}"/>
              </a:ext>
            </a:extLst>
          </p:cNvPr>
          <p:cNvPicPr>
            <a:picLocks noChangeAspect="1"/>
          </p:cNvPicPr>
          <p:nvPr userDrawn="1"/>
        </p:nvPicPr>
        <p:blipFill>
          <a:blip r:embed="rId2"/>
          <a:stretch>
            <a:fillRect/>
          </a:stretch>
        </p:blipFill>
        <p:spPr>
          <a:xfrm>
            <a:off x="5164209" y="5871279"/>
            <a:ext cx="1856511" cy="644757"/>
          </a:xfrm>
          <a:prstGeom prst="rect">
            <a:avLst/>
          </a:prstGeom>
        </p:spPr>
      </p:pic>
    </p:spTree>
    <p:extLst>
      <p:ext uri="{BB962C8B-B14F-4D97-AF65-F5344CB8AC3E}">
        <p14:creationId xmlns:p14="http://schemas.microsoft.com/office/powerpoint/2010/main" val="185014884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E500547F-0FC5-5E47-AACF-4BE2AB7999EC}"/>
              </a:ext>
            </a:extLst>
          </p:cNvPr>
          <p:cNvSpPr>
            <a:spLocks noGrp="1"/>
          </p:cNvSpPr>
          <p:nvPr>
            <p:ph type="body" sz="quarter" idx="13" hasCustomPrompt="1"/>
          </p:nvPr>
        </p:nvSpPr>
        <p:spPr>
          <a:xfrm>
            <a:off x="3583272" y="2838246"/>
            <a:ext cx="5025457" cy="523220"/>
          </a:xfrm>
          <a:prstGeom prst="rect">
            <a:avLst/>
          </a:prstGeom>
        </p:spPr>
        <p:txBody>
          <a:bodyPr wrap="square" anchor="b">
            <a:spAutoFit/>
          </a:bodyPr>
          <a:lstStyle>
            <a:lvl1pPr marL="0" indent="0" algn="ctr">
              <a:lnSpc>
                <a:spcPct val="100000"/>
              </a:lnSpc>
              <a:buNone/>
              <a:defRPr b="1">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your section title.</a:t>
            </a:r>
          </a:p>
        </p:txBody>
      </p:sp>
      <p:sp>
        <p:nvSpPr>
          <p:cNvPr id="5" name="Text Placeholder 8">
            <a:extLst>
              <a:ext uri="{FF2B5EF4-FFF2-40B4-BE49-F238E27FC236}">
                <a16:creationId xmlns:a16="http://schemas.microsoft.com/office/drawing/2014/main" id="{94BE2DD8-228B-DA48-B58D-EDE724CCF6FA}"/>
              </a:ext>
            </a:extLst>
          </p:cNvPr>
          <p:cNvSpPr>
            <a:spLocks noGrp="1"/>
          </p:cNvSpPr>
          <p:nvPr>
            <p:ph type="body" sz="quarter" idx="14" hasCustomPrompt="1"/>
          </p:nvPr>
        </p:nvSpPr>
        <p:spPr>
          <a:xfrm>
            <a:off x="3583271" y="3681724"/>
            <a:ext cx="5025458" cy="400110"/>
          </a:xfrm>
          <a:prstGeom prst="rect">
            <a:avLst/>
          </a:prstGeom>
        </p:spPr>
        <p:txBody>
          <a:bodyPr wrap="square" anchor="t">
            <a:spAutoFit/>
          </a:bodyPr>
          <a:lstStyle>
            <a:lvl1pPr marL="0" indent="0" algn="ctr">
              <a:lnSpc>
                <a:spcPct val="100000"/>
              </a:lnSpc>
              <a:buNone/>
              <a:defRPr sz="2000" b="0">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subhead for your breaker slide. </a:t>
            </a:r>
          </a:p>
        </p:txBody>
      </p:sp>
      <p:sp>
        <p:nvSpPr>
          <p:cNvPr id="8" name="Rectangle 7">
            <a:extLst>
              <a:ext uri="{FF2B5EF4-FFF2-40B4-BE49-F238E27FC236}">
                <a16:creationId xmlns:a16="http://schemas.microsoft.com/office/drawing/2014/main" id="{16359113-AC0D-8142-A76F-CED7FE39A236}"/>
              </a:ext>
            </a:extLst>
          </p:cNvPr>
          <p:cNvSpPr/>
          <p:nvPr userDrawn="1"/>
        </p:nvSpPr>
        <p:spPr>
          <a:xfrm>
            <a:off x="5276193" y="3497158"/>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Tree>
    <p:extLst>
      <p:ext uri="{BB962C8B-B14F-4D97-AF65-F5344CB8AC3E}">
        <p14:creationId xmlns:p14="http://schemas.microsoft.com/office/powerpoint/2010/main" val="4101690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E500547F-0FC5-5E47-AACF-4BE2AB7999EC}"/>
              </a:ext>
            </a:extLst>
          </p:cNvPr>
          <p:cNvSpPr>
            <a:spLocks noGrp="1"/>
          </p:cNvSpPr>
          <p:nvPr>
            <p:ph type="body" sz="quarter" idx="13" hasCustomPrompt="1"/>
          </p:nvPr>
        </p:nvSpPr>
        <p:spPr>
          <a:xfrm>
            <a:off x="3583271" y="3668970"/>
            <a:ext cx="5025457" cy="523220"/>
          </a:xfrm>
          <a:prstGeom prst="rect">
            <a:avLst/>
          </a:prstGeom>
        </p:spPr>
        <p:txBody>
          <a:bodyPr wrap="square" anchor="t">
            <a:spAutoFit/>
          </a:bodyPr>
          <a:lstStyle>
            <a:lvl1pPr marL="0" indent="0" algn="ctr">
              <a:lnSpc>
                <a:spcPct val="100000"/>
              </a:lnSpc>
              <a:buNone/>
              <a:defRPr b="1">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your section title.</a:t>
            </a:r>
          </a:p>
        </p:txBody>
      </p:sp>
      <p:sp>
        <p:nvSpPr>
          <p:cNvPr id="4" name="Rectangle 3">
            <a:extLst>
              <a:ext uri="{FF2B5EF4-FFF2-40B4-BE49-F238E27FC236}">
                <a16:creationId xmlns:a16="http://schemas.microsoft.com/office/drawing/2014/main" id="{5CE138A5-66D6-004D-B258-7DA6E7A37728}"/>
              </a:ext>
            </a:extLst>
          </p:cNvPr>
          <p:cNvSpPr/>
          <p:nvPr userDrawn="1"/>
        </p:nvSpPr>
        <p:spPr>
          <a:xfrm>
            <a:off x="5276192" y="3497158"/>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6" name="Oval 5">
            <a:extLst>
              <a:ext uri="{FF2B5EF4-FFF2-40B4-BE49-F238E27FC236}">
                <a16:creationId xmlns:a16="http://schemas.microsoft.com/office/drawing/2014/main" id="{C5EFBDD2-4643-7147-8FAE-B8BAE711E025}"/>
              </a:ext>
            </a:extLst>
          </p:cNvPr>
          <p:cNvSpPr/>
          <p:nvPr userDrawn="1"/>
        </p:nvSpPr>
        <p:spPr>
          <a:xfrm>
            <a:off x="5526911" y="2153867"/>
            <a:ext cx="1138176" cy="11381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solidFill>
                <a:schemeClr val="accent4"/>
              </a:solidFill>
            </a:endParaRPr>
          </a:p>
        </p:txBody>
      </p:sp>
    </p:spTree>
    <p:extLst>
      <p:ext uri="{BB962C8B-B14F-4D97-AF65-F5344CB8AC3E}">
        <p14:creationId xmlns:p14="http://schemas.microsoft.com/office/powerpoint/2010/main" val="2319813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E500547F-0FC5-5E47-AACF-4BE2AB7999EC}"/>
              </a:ext>
            </a:extLst>
          </p:cNvPr>
          <p:cNvSpPr>
            <a:spLocks noGrp="1"/>
          </p:cNvSpPr>
          <p:nvPr>
            <p:ph type="body" sz="quarter" idx="13" hasCustomPrompt="1"/>
          </p:nvPr>
        </p:nvSpPr>
        <p:spPr>
          <a:xfrm>
            <a:off x="3583271" y="3668970"/>
            <a:ext cx="5025457" cy="523220"/>
          </a:xfrm>
          <a:prstGeom prst="rect">
            <a:avLst/>
          </a:prstGeom>
        </p:spPr>
        <p:txBody>
          <a:bodyPr wrap="square" anchor="t">
            <a:spAutoFit/>
          </a:bodyPr>
          <a:lstStyle>
            <a:lvl1pPr marL="0" indent="0" algn="ctr">
              <a:lnSpc>
                <a:spcPct val="100000"/>
              </a:lnSpc>
              <a:buNone/>
              <a:defRPr b="1">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your section title.</a:t>
            </a:r>
          </a:p>
        </p:txBody>
      </p:sp>
      <p:sp>
        <p:nvSpPr>
          <p:cNvPr id="4" name="Rectangle 3">
            <a:extLst>
              <a:ext uri="{FF2B5EF4-FFF2-40B4-BE49-F238E27FC236}">
                <a16:creationId xmlns:a16="http://schemas.microsoft.com/office/drawing/2014/main" id="{5CE138A5-66D6-004D-B258-7DA6E7A37728}"/>
              </a:ext>
            </a:extLst>
          </p:cNvPr>
          <p:cNvSpPr/>
          <p:nvPr userDrawn="1"/>
        </p:nvSpPr>
        <p:spPr>
          <a:xfrm>
            <a:off x="5276192" y="3497158"/>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6" name="Oval 5">
            <a:extLst>
              <a:ext uri="{FF2B5EF4-FFF2-40B4-BE49-F238E27FC236}">
                <a16:creationId xmlns:a16="http://schemas.microsoft.com/office/drawing/2014/main" id="{C5EFBDD2-4643-7147-8FAE-B8BAE711E025}"/>
              </a:ext>
            </a:extLst>
          </p:cNvPr>
          <p:cNvSpPr/>
          <p:nvPr userDrawn="1"/>
        </p:nvSpPr>
        <p:spPr>
          <a:xfrm>
            <a:off x="5526911" y="2153867"/>
            <a:ext cx="1138176" cy="11381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5" name="Picture 4" descr="A picture containing earbud&#10;&#10;Description automatically generated">
            <a:extLst>
              <a:ext uri="{FF2B5EF4-FFF2-40B4-BE49-F238E27FC236}">
                <a16:creationId xmlns:a16="http://schemas.microsoft.com/office/drawing/2014/main" id="{35A2FA36-DFF6-604A-8A98-3BEBA95041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814" y="2331027"/>
            <a:ext cx="716371" cy="783856"/>
          </a:xfrm>
          <a:prstGeom prst="rect">
            <a:avLst/>
          </a:prstGeom>
        </p:spPr>
      </p:pic>
    </p:spTree>
    <p:extLst>
      <p:ext uri="{BB962C8B-B14F-4D97-AF65-F5344CB8AC3E}">
        <p14:creationId xmlns:p14="http://schemas.microsoft.com/office/powerpoint/2010/main" val="1164879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61357052-E6CE-0A46-867F-E6D11C8E20DE}"/>
              </a:ext>
            </a:extLst>
          </p:cNvPr>
          <p:cNvSpPr>
            <a:spLocks noGrp="1"/>
          </p:cNvSpPr>
          <p:nvPr>
            <p:ph type="body" sz="quarter" idx="14" hasCustomPrompt="1"/>
          </p:nvPr>
        </p:nvSpPr>
        <p:spPr>
          <a:xfrm>
            <a:off x="3583270" y="3690641"/>
            <a:ext cx="5025458" cy="338554"/>
          </a:xfrm>
          <a:prstGeom prst="rect">
            <a:avLst/>
          </a:prstGeom>
        </p:spPr>
        <p:txBody>
          <a:bodyPr wrap="square" anchor="t">
            <a:spAutoFit/>
          </a:bodyPr>
          <a:lstStyle>
            <a:lvl1pPr marL="0" indent="0" algn="ctr">
              <a:lnSpc>
                <a:spcPct val="100000"/>
              </a:lnSpc>
              <a:buNone/>
              <a:defRPr sz="1600" b="1">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Name of presenter</a:t>
            </a:r>
          </a:p>
        </p:txBody>
      </p:sp>
      <p:sp>
        <p:nvSpPr>
          <p:cNvPr id="6" name="TextBox 5">
            <a:extLst>
              <a:ext uri="{FF2B5EF4-FFF2-40B4-BE49-F238E27FC236}">
                <a16:creationId xmlns:a16="http://schemas.microsoft.com/office/drawing/2014/main" id="{7754D75B-3313-4348-8859-1CA8C86DF5B5}"/>
              </a:ext>
            </a:extLst>
          </p:cNvPr>
          <p:cNvSpPr txBox="1"/>
          <p:nvPr userDrawn="1"/>
        </p:nvSpPr>
        <p:spPr>
          <a:xfrm>
            <a:off x="5032247" y="2820867"/>
            <a:ext cx="2127505" cy="584775"/>
          </a:xfrm>
          <a:prstGeom prst="rect">
            <a:avLst/>
          </a:prstGeom>
          <a:noFill/>
        </p:spPr>
        <p:txBody>
          <a:bodyPr wrap="none" rtlCol="0">
            <a:spAutoFit/>
          </a:bodyPr>
          <a:lstStyle/>
          <a:p>
            <a:pPr>
              <a:lnSpc>
                <a:spcPct val="100000"/>
              </a:lnSpc>
            </a:pPr>
            <a:r>
              <a:rPr lang="en-US" sz="3200" b="1">
                <a:solidFill>
                  <a:schemeClr val="accent4"/>
                </a:solidFill>
                <a:latin typeface="Bogle" panose="020B0503020203060203" pitchFamily="34" charset="77"/>
              </a:rPr>
              <a:t>Thank you!</a:t>
            </a:r>
          </a:p>
        </p:txBody>
      </p:sp>
      <p:sp>
        <p:nvSpPr>
          <p:cNvPr id="7" name="Text Placeholder 8">
            <a:extLst>
              <a:ext uri="{FF2B5EF4-FFF2-40B4-BE49-F238E27FC236}">
                <a16:creationId xmlns:a16="http://schemas.microsoft.com/office/drawing/2014/main" id="{94E8D8F9-D745-404E-9881-F02BA14094BF}"/>
              </a:ext>
            </a:extLst>
          </p:cNvPr>
          <p:cNvSpPr>
            <a:spLocks noGrp="1"/>
          </p:cNvSpPr>
          <p:nvPr>
            <p:ph type="body" sz="quarter" idx="15" hasCustomPrompt="1"/>
          </p:nvPr>
        </p:nvSpPr>
        <p:spPr>
          <a:xfrm>
            <a:off x="3583270" y="4018019"/>
            <a:ext cx="5025458" cy="338554"/>
          </a:xfrm>
          <a:prstGeom prst="rect">
            <a:avLst/>
          </a:prstGeom>
        </p:spPr>
        <p:txBody>
          <a:bodyPr wrap="square" anchor="t">
            <a:spAutoFit/>
          </a:bodyPr>
          <a:lstStyle>
            <a:lvl1pPr marL="0" indent="0" algn="ctr">
              <a:lnSpc>
                <a:spcPct val="100000"/>
              </a:lnSpc>
              <a:buNone/>
              <a:defRPr sz="1600" b="0">
                <a:solidFill>
                  <a:schemeClr val="accent4"/>
                </a:solidFill>
                <a:latin typeface="Bogle" panose="020B0503020203060203" pitchFamily="34" charset="77"/>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Presenter’s contact information</a:t>
            </a:r>
          </a:p>
        </p:txBody>
      </p:sp>
      <p:sp>
        <p:nvSpPr>
          <p:cNvPr id="10" name="Rectangle 9">
            <a:extLst>
              <a:ext uri="{FF2B5EF4-FFF2-40B4-BE49-F238E27FC236}">
                <a16:creationId xmlns:a16="http://schemas.microsoft.com/office/drawing/2014/main" id="{1AF99CC1-9DF1-104C-AA48-039DCB521339}"/>
              </a:ext>
            </a:extLst>
          </p:cNvPr>
          <p:cNvSpPr/>
          <p:nvPr userDrawn="1"/>
        </p:nvSpPr>
        <p:spPr>
          <a:xfrm>
            <a:off x="5276192" y="3497158"/>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Tree>
    <p:extLst>
      <p:ext uri="{BB962C8B-B14F-4D97-AF65-F5344CB8AC3E}">
        <p14:creationId xmlns:p14="http://schemas.microsoft.com/office/powerpoint/2010/main" val="2057065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er Slide">
    <p:bg>
      <p:bgPr>
        <a:solidFill>
          <a:srgbClr val="041F4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9A43926-7A5B-C74F-B2D3-8AFFC3764C51}"/>
              </a:ext>
            </a:extLst>
          </p:cNvPr>
          <p:cNvSpPr/>
          <p:nvPr userDrawn="1"/>
        </p:nvSpPr>
        <p:spPr>
          <a:xfrm>
            <a:off x="873457" y="1254169"/>
            <a:ext cx="4115233" cy="4115233"/>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8" name="Text Placeholder 7">
            <a:extLst>
              <a:ext uri="{FF2B5EF4-FFF2-40B4-BE49-F238E27FC236}">
                <a16:creationId xmlns:a16="http://schemas.microsoft.com/office/drawing/2014/main" id="{94415F5A-A382-CA42-AF2A-BABDC62F74C2}"/>
              </a:ext>
            </a:extLst>
          </p:cNvPr>
          <p:cNvSpPr>
            <a:spLocks noGrp="1"/>
          </p:cNvSpPr>
          <p:nvPr>
            <p:ph type="body" sz="quarter" idx="10" hasCustomPrompt="1"/>
          </p:nvPr>
        </p:nvSpPr>
        <p:spPr>
          <a:xfrm>
            <a:off x="5348288" y="2808513"/>
            <a:ext cx="5208587" cy="453301"/>
          </a:xfrm>
          <a:prstGeom prst="rect">
            <a:avLst/>
          </a:prstGeom>
        </p:spPr>
        <p:txBody>
          <a:bodyPr/>
          <a:lstStyle>
            <a:lvl1pPr marL="0" indent="0">
              <a:lnSpc>
                <a:spcPct val="100000"/>
              </a:lnSpc>
              <a:buNone/>
              <a:defRPr sz="2800" b="1">
                <a:solidFill>
                  <a:schemeClr val="accent4"/>
                </a:solidFill>
                <a:latin typeface="Bogle" panose="020B0503020203060203" pitchFamily="34" charset="77"/>
              </a:defRPr>
            </a:lvl1pPr>
          </a:lstStyle>
          <a:p>
            <a:pPr lvl="0"/>
            <a:r>
              <a:rPr lang="en-US" err="1"/>
              <a:t>Firstname</a:t>
            </a:r>
            <a:r>
              <a:rPr lang="en-US"/>
              <a:t> </a:t>
            </a:r>
            <a:r>
              <a:rPr lang="en-US" err="1"/>
              <a:t>Lastname</a:t>
            </a:r>
            <a:endParaRPr lang="en-US"/>
          </a:p>
        </p:txBody>
      </p:sp>
      <p:sp>
        <p:nvSpPr>
          <p:cNvPr id="9" name="Text Placeholder 7">
            <a:extLst>
              <a:ext uri="{FF2B5EF4-FFF2-40B4-BE49-F238E27FC236}">
                <a16:creationId xmlns:a16="http://schemas.microsoft.com/office/drawing/2014/main" id="{81260E7B-FBB9-1741-9F65-16FA3AD72A51}"/>
              </a:ext>
            </a:extLst>
          </p:cNvPr>
          <p:cNvSpPr>
            <a:spLocks noGrp="1"/>
          </p:cNvSpPr>
          <p:nvPr>
            <p:ph type="body" sz="quarter" idx="11" hasCustomPrompt="1"/>
          </p:nvPr>
        </p:nvSpPr>
        <p:spPr>
          <a:xfrm>
            <a:off x="5348288" y="3311786"/>
            <a:ext cx="5208587" cy="564178"/>
          </a:xfrm>
          <a:prstGeom prst="rect">
            <a:avLst/>
          </a:prstGeom>
        </p:spPr>
        <p:txBody>
          <a:bodyPr/>
          <a:lstStyle>
            <a:lvl1pPr marL="0" indent="0">
              <a:lnSpc>
                <a:spcPct val="100000"/>
              </a:lnSpc>
              <a:buNone/>
              <a:defRPr sz="2000" b="0">
                <a:solidFill>
                  <a:schemeClr val="accent4"/>
                </a:solidFill>
                <a:latin typeface="Bogle" panose="020B0503020203060203" pitchFamily="34" charset="77"/>
              </a:defRPr>
            </a:lvl1pPr>
          </a:lstStyle>
          <a:p>
            <a:pPr lvl="0"/>
            <a:r>
              <a:rPr lang="en-US"/>
              <a:t>Title and organization goes here</a:t>
            </a:r>
          </a:p>
        </p:txBody>
      </p:sp>
    </p:spTree>
    <p:extLst>
      <p:ext uri="{BB962C8B-B14F-4D97-AF65-F5344CB8AC3E}">
        <p14:creationId xmlns:p14="http://schemas.microsoft.com/office/powerpoint/2010/main" val="2755580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E8A-2EA3-F157-BC30-6DF20FC06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9C50B3-04AF-C204-9DF6-8FAC422F95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75487-9BAD-B065-E05F-DE2C69201C9B}"/>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B0332632-8B6F-6DEE-6B0A-786A23692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9C856-1395-CEF0-9320-4DC126DF2D40}"/>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3641230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descr="A picture containing earbud&#10;&#10;Description automatically generated">
            <a:extLst>
              <a:ext uri="{FF2B5EF4-FFF2-40B4-BE49-F238E27FC236}">
                <a16:creationId xmlns:a16="http://schemas.microsoft.com/office/drawing/2014/main" id="{3E9654E1-6EB6-4F4C-B936-2F98CC907B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0" name="Text Placeholder 8">
            <a:extLst>
              <a:ext uri="{FF2B5EF4-FFF2-40B4-BE49-F238E27FC236}">
                <a16:creationId xmlns:a16="http://schemas.microsoft.com/office/drawing/2014/main" id="{F888A36F-B9C8-8144-8339-A28BD4E2236C}"/>
              </a:ext>
            </a:extLst>
          </p:cNvPr>
          <p:cNvSpPr>
            <a:spLocks noGrp="1"/>
          </p:cNvSpPr>
          <p:nvPr>
            <p:ph type="body" sz="quarter" idx="14"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280298676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 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1290DE-2F37-8D42-86F6-0AE1B023F705}"/>
              </a:ext>
            </a:extLst>
          </p:cNvPr>
          <p:cNvSpPr txBox="1"/>
          <p:nvPr userDrawn="1"/>
        </p:nvSpPr>
        <p:spPr>
          <a:xfrm>
            <a:off x="838200" y="2488559"/>
            <a:ext cx="2552302" cy="1569660"/>
          </a:xfrm>
          <a:prstGeom prst="rect">
            <a:avLst/>
          </a:prstGeom>
          <a:noFill/>
        </p:spPr>
        <p:txBody>
          <a:bodyPr wrap="none" rtlCol="0">
            <a:spAutoFit/>
          </a:bodyPr>
          <a:lstStyle/>
          <a:p>
            <a:pPr>
              <a:lnSpc>
                <a:spcPct val="100000"/>
              </a:lnSpc>
            </a:pPr>
            <a:r>
              <a:rPr lang="en-US" sz="4800" b="1">
                <a:solidFill>
                  <a:schemeClr val="tx1"/>
                </a:solidFill>
                <a:latin typeface="Bogle" panose="020B0503020203060203" pitchFamily="34" charset="77"/>
              </a:rPr>
              <a:t>Table of </a:t>
            </a:r>
            <a:br>
              <a:rPr lang="en-US" sz="4800" b="1">
                <a:solidFill>
                  <a:schemeClr val="tx1"/>
                </a:solidFill>
                <a:latin typeface="Bogle" panose="020B0503020203060203" pitchFamily="34" charset="77"/>
              </a:rPr>
            </a:br>
            <a:r>
              <a:rPr lang="en-US" sz="4800" b="1">
                <a:solidFill>
                  <a:schemeClr val="tx1"/>
                </a:solidFill>
                <a:latin typeface="Bogle" panose="020B0503020203060203" pitchFamily="34" charset="77"/>
              </a:rPr>
              <a:t>contents</a:t>
            </a:r>
          </a:p>
        </p:txBody>
      </p:sp>
      <p:cxnSp>
        <p:nvCxnSpPr>
          <p:cNvPr id="8" name="Straight Connector 7">
            <a:extLst>
              <a:ext uri="{FF2B5EF4-FFF2-40B4-BE49-F238E27FC236}">
                <a16:creationId xmlns:a16="http://schemas.microsoft.com/office/drawing/2014/main" id="{B6C6706A-8D90-4746-9B40-7019B4C93377}"/>
              </a:ext>
            </a:extLst>
          </p:cNvPr>
          <p:cNvCxnSpPr/>
          <p:nvPr userDrawn="1"/>
        </p:nvCxnSpPr>
        <p:spPr>
          <a:xfrm>
            <a:off x="3909283" y="1516284"/>
            <a:ext cx="0" cy="3159888"/>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C4D36A5E-92E2-9947-9F3C-A6E13DEC293B}"/>
              </a:ext>
            </a:extLst>
          </p:cNvPr>
          <p:cNvSpPr>
            <a:spLocks noGrp="1"/>
          </p:cNvSpPr>
          <p:nvPr>
            <p:ph type="body" sz="quarter" idx="13" hasCustomPrompt="1"/>
          </p:nvPr>
        </p:nvSpPr>
        <p:spPr>
          <a:xfrm>
            <a:off x="4761716" y="1554197"/>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01</a:t>
            </a:r>
          </a:p>
        </p:txBody>
      </p:sp>
      <p:sp>
        <p:nvSpPr>
          <p:cNvPr id="13" name="Text Placeholder 12">
            <a:extLst>
              <a:ext uri="{FF2B5EF4-FFF2-40B4-BE49-F238E27FC236}">
                <a16:creationId xmlns:a16="http://schemas.microsoft.com/office/drawing/2014/main" id="{C958D47E-95A3-6B45-A37A-99DE1738412E}"/>
              </a:ext>
            </a:extLst>
          </p:cNvPr>
          <p:cNvSpPr>
            <a:spLocks noGrp="1"/>
          </p:cNvSpPr>
          <p:nvPr>
            <p:ph type="body" sz="quarter" idx="14" hasCustomPrompt="1"/>
          </p:nvPr>
        </p:nvSpPr>
        <p:spPr>
          <a:xfrm>
            <a:off x="4761716" y="2396744"/>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14" name="Text Placeholder 9">
            <a:extLst>
              <a:ext uri="{FF2B5EF4-FFF2-40B4-BE49-F238E27FC236}">
                <a16:creationId xmlns:a16="http://schemas.microsoft.com/office/drawing/2014/main" id="{75FB033C-5633-F946-B99B-63A2789E626D}"/>
              </a:ext>
            </a:extLst>
          </p:cNvPr>
          <p:cNvSpPr>
            <a:spLocks noGrp="1"/>
          </p:cNvSpPr>
          <p:nvPr>
            <p:ph type="body" sz="quarter" idx="15" hasCustomPrompt="1"/>
          </p:nvPr>
        </p:nvSpPr>
        <p:spPr>
          <a:xfrm>
            <a:off x="6729412" y="1554197"/>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02</a:t>
            </a:r>
          </a:p>
        </p:txBody>
      </p:sp>
      <p:sp>
        <p:nvSpPr>
          <p:cNvPr id="15" name="Text Placeholder 12">
            <a:extLst>
              <a:ext uri="{FF2B5EF4-FFF2-40B4-BE49-F238E27FC236}">
                <a16:creationId xmlns:a16="http://schemas.microsoft.com/office/drawing/2014/main" id="{64E0DEA9-C1CC-AC4E-BC32-1C52D19F120E}"/>
              </a:ext>
            </a:extLst>
          </p:cNvPr>
          <p:cNvSpPr>
            <a:spLocks noGrp="1"/>
          </p:cNvSpPr>
          <p:nvPr>
            <p:ph type="body" sz="quarter" idx="16" hasCustomPrompt="1"/>
          </p:nvPr>
        </p:nvSpPr>
        <p:spPr>
          <a:xfrm>
            <a:off x="6729412" y="2396744"/>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16" name="Text Placeholder 9">
            <a:extLst>
              <a:ext uri="{FF2B5EF4-FFF2-40B4-BE49-F238E27FC236}">
                <a16:creationId xmlns:a16="http://schemas.microsoft.com/office/drawing/2014/main" id="{5B7817E8-1757-B941-8014-7C4D002A5C11}"/>
              </a:ext>
            </a:extLst>
          </p:cNvPr>
          <p:cNvSpPr>
            <a:spLocks noGrp="1"/>
          </p:cNvSpPr>
          <p:nvPr>
            <p:ph type="body" sz="quarter" idx="17" hasCustomPrompt="1"/>
          </p:nvPr>
        </p:nvSpPr>
        <p:spPr>
          <a:xfrm>
            <a:off x="8568391" y="1554197"/>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03</a:t>
            </a:r>
          </a:p>
        </p:txBody>
      </p:sp>
      <p:sp>
        <p:nvSpPr>
          <p:cNvPr id="17" name="Text Placeholder 12">
            <a:extLst>
              <a:ext uri="{FF2B5EF4-FFF2-40B4-BE49-F238E27FC236}">
                <a16:creationId xmlns:a16="http://schemas.microsoft.com/office/drawing/2014/main" id="{68A508A6-B5B5-6141-AF6D-14A549D01514}"/>
              </a:ext>
            </a:extLst>
          </p:cNvPr>
          <p:cNvSpPr>
            <a:spLocks noGrp="1"/>
          </p:cNvSpPr>
          <p:nvPr>
            <p:ph type="body" sz="quarter" idx="18" hasCustomPrompt="1"/>
          </p:nvPr>
        </p:nvSpPr>
        <p:spPr>
          <a:xfrm>
            <a:off x="8568391" y="2396744"/>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18" name="Text Placeholder 9">
            <a:extLst>
              <a:ext uri="{FF2B5EF4-FFF2-40B4-BE49-F238E27FC236}">
                <a16:creationId xmlns:a16="http://schemas.microsoft.com/office/drawing/2014/main" id="{A193AA21-8596-3E48-83CD-1E9014915A78}"/>
              </a:ext>
            </a:extLst>
          </p:cNvPr>
          <p:cNvSpPr>
            <a:spLocks noGrp="1"/>
          </p:cNvSpPr>
          <p:nvPr>
            <p:ph type="body" sz="quarter" idx="19" hasCustomPrompt="1"/>
          </p:nvPr>
        </p:nvSpPr>
        <p:spPr>
          <a:xfrm>
            <a:off x="4761716" y="3244101"/>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04</a:t>
            </a:r>
          </a:p>
        </p:txBody>
      </p:sp>
      <p:sp>
        <p:nvSpPr>
          <p:cNvPr id="19" name="Text Placeholder 12">
            <a:extLst>
              <a:ext uri="{FF2B5EF4-FFF2-40B4-BE49-F238E27FC236}">
                <a16:creationId xmlns:a16="http://schemas.microsoft.com/office/drawing/2014/main" id="{53635430-C84D-944B-A863-344391EA9ADB}"/>
              </a:ext>
            </a:extLst>
          </p:cNvPr>
          <p:cNvSpPr>
            <a:spLocks noGrp="1"/>
          </p:cNvSpPr>
          <p:nvPr>
            <p:ph type="body" sz="quarter" idx="20" hasCustomPrompt="1"/>
          </p:nvPr>
        </p:nvSpPr>
        <p:spPr>
          <a:xfrm>
            <a:off x="4761716" y="4086648"/>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20" name="Text Placeholder 9">
            <a:extLst>
              <a:ext uri="{FF2B5EF4-FFF2-40B4-BE49-F238E27FC236}">
                <a16:creationId xmlns:a16="http://schemas.microsoft.com/office/drawing/2014/main" id="{735D2250-A9F5-B248-9DE9-5289C0AB3165}"/>
              </a:ext>
            </a:extLst>
          </p:cNvPr>
          <p:cNvSpPr>
            <a:spLocks noGrp="1"/>
          </p:cNvSpPr>
          <p:nvPr>
            <p:ph type="body" sz="quarter" idx="21" hasCustomPrompt="1"/>
          </p:nvPr>
        </p:nvSpPr>
        <p:spPr>
          <a:xfrm>
            <a:off x="6729412" y="3244101"/>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05</a:t>
            </a:r>
          </a:p>
        </p:txBody>
      </p:sp>
      <p:sp>
        <p:nvSpPr>
          <p:cNvPr id="21" name="Text Placeholder 12">
            <a:extLst>
              <a:ext uri="{FF2B5EF4-FFF2-40B4-BE49-F238E27FC236}">
                <a16:creationId xmlns:a16="http://schemas.microsoft.com/office/drawing/2014/main" id="{6FC12458-3EF9-4843-8E31-32D50984940B}"/>
              </a:ext>
            </a:extLst>
          </p:cNvPr>
          <p:cNvSpPr>
            <a:spLocks noGrp="1"/>
          </p:cNvSpPr>
          <p:nvPr>
            <p:ph type="body" sz="quarter" idx="22" hasCustomPrompt="1"/>
          </p:nvPr>
        </p:nvSpPr>
        <p:spPr>
          <a:xfrm>
            <a:off x="6729412" y="4086648"/>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22" name="Text Placeholder 9">
            <a:extLst>
              <a:ext uri="{FF2B5EF4-FFF2-40B4-BE49-F238E27FC236}">
                <a16:creationId xmlns:a16="http://schemas.microsoft.com/office/drawing/2014/main" id="{4ADC3BEF-9B90-C141-BC90-F255DB90F256}"/>
              </a:ext>
            </a:extLst>
          </p:cNvPr>
          <p:cNvSpPr>
            <a:spLocks noGrp="1"/>
          </p:cNvSpPr>
          <p:nvPr>
            <p:ph type="body" sz="quarter" idx="23" hasCustomPrompt="1"/>
          </p:nvPr>
        </p:nvSpPr>
        <p:spPr>
          <a:xfrm>
            <a:off x="8568391" y="3244101"/>
            <a:ext cx="1423988" cy="830997"/>
          </a:xfrm>
        </p:spPr>
        <p:txBody>
          <a:bodyPr>
            <a:spAutoFit/>
          </a:bodyPr>
          <a:lstStyle>
            <a:lvl1pPr algn="ctr">
              <a:lnSpc>
                <a:spcPct val="100000"/>
              </a:lnSpc>
              <a:defRPr sz="4800" b="1">
                <a:solidFill>
                  <a:schemeClr val="tx1"/>
                </a:solidFill>
              </a:defRPr>
            </a:lvl1pPr>
            <a:lvl2pPr algn="ctr">
              <a:defRPr b="1">
                <a:solidFill>
                  <a:schemeClr val="accent1"/>
                </a:solidFill>
              </a:defRPr>
            </a:lvl2pPr>
            <a:lvl3pPr algn="ctr">
              <a:defRPr b="1">
                <a:solidFill>
                  <a:schemeClr val="accent1"/>
                </a:solidFill>
              </a:defRPr>
            </a:lvl3pPr>
            <a:lvl4pPr algn="ctr">
              <a:defRPr b="1">
                <a:solidFill>
                  <a:schemeClr val="accent1"/>
                </a:solidFill>
              </a:defRPr>
            </a:lvl4pPr>
            <a:lvl5pPr algn="ctr">
              <a:defRPr b="1">
                <a:solidFill>
                  <a:schemeClr val="accent1"/>
                </a:solidFill>
              </a:defRPr>
            </a:lvl5pPr>
          </a:lstStyle>
          <a:p>
            <a:pPr lvl="0"/>
            <a:r>
              <a:rPr lang="en-US"/>
              <a:t>06</a:t>
            </a:r>
          </a:p>
        </p:txBody>
      </p:sp>
      <p:sp>
        <p:nvSpPr>
          <p:cNvPr id="23" name="Text Placeholder 12">
            <a:extLst>
              <a:ext uri="{FF2B5EF4-FFF2-40B4-BE49-F238E27FC236}">
                <a16:creationId xmlns:a16="http://schemas.microsoft.com/office/drawing/2014/main" id="{800785D4-C815-854C-9419-E86E71841372}"/>
              </a:ext>
            </a:extLst>
          </p:cNvPr>
          <p:cNvSpPr>
            <a:spLocks noGrp="1"/>
          </p:cNvSpPr>
          <p:nvPr>
            <p:ph type="body" sz="quarter" idx="24" hasCustomPrompt="1"/>
          </p:nvPr>
        </p:nvSpPr>
        <p:spPr>
          <a:xfrm>
            <a:off x="8568391" y="4086648"/>
            <a:ext cx="1423988" cy="584775"/>
          </a:xfrm>
        </p:spPr>
        <p:txBody>
          <a:bodyPr>
            <a:spAutoFit/>
          </a:bodyPr>
          <a:lstStyle>
            <a:lvl1pPr algn="ctr">
              <a:lnSpc>
                <a:spcPct val="100000"/>
              </a:lnSpc>
              <a:defRPr sz="1600">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Section title goes here</a:t>
            </a:r>
          </a:p>
        </p:txBody>
      </p:sp>
      <p:sp>
        <p:nvSpPr>
          <p:cNvPr id="24" name="Rectangle 23">
            <a:extLst>
              <a:ext uri="{FF2B5EF4-FFF2-40B4-BE49-F238E27FC236}">
                <a16:creationId xmlns:a16="http://schemas.microsoft.com/office/drawing/2014/main" id="{F3FDEDEF-CB73-1C40-A1C5-08A1C510AB18}"/>
              </a:ext>
            </a:extLst>
          </p:cNvPr>
          <p:cNvSpPr>
            <a:spLocks/>
          </p:cNvSpPr>
          <p:nvPr userDrawn="1"/>
        </p:nvSpPr>
        <p:spPr>
          <a:xfrm rot="5400000">
            <a:off x="2226787" y="2994401"/>
            <a:ext cx="3383280"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26" name="Picture 25" descr="A picture containing earbud&#10;&#10;Description automatically generated">
            <a:extLst>
              <a:ext uri="{FF2B5EF4-FFF2-40B4-BE49-F238E27FC236}">
                <a16:creationId xmlns:a16="http://schemas.microsoft.com/office/drawing/2014/main" id="{5A4DF416-0BBD-C84D-8616-38AB047DE3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28" name="Text Placeholder 8">
            <a:extLst>
              <a:ext uri="{FF2B5EF4-FFF2-40B4-BE49-F238E27FC236}">
                <a16:creationId xmlns:a16="http://schemas.microsoft.com/office/drawing/2014/main" id="{EBA10061-5F17-9C46-A589-B151F029492C}"/>
              </a:ext>
            </a:extLst>
          </p:cNvPr>
          <p:cNvSpPr>
            <a:spLocks noGrp="1"/>
          </p:cNvSpPr>
          <p:nvPr>
            <p:ph type="body" sz="quarter" idx="26"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398322473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12832" y="630402"/>
            <a:ext cx="10434638" cy="523220"/>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content slide.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12832" y="1529583"/>
            <a:ext cx="10439400" cy="4148164"/>
          </a:xfrm>
        </p:spPr>
        <p:txBody>
          <a:bodyPr wrap="square">
            <a:noAutofit/>
          </a:bodyPr>
          <a:lstStyle>
            <a:lvl1pPr marL="0" indent="0">
              <a:lnSpc>
                <a:spcPct val="100000"/>
              </a:lnSpc>
              <a:buFont typeface="Arial" panose="020B0604020202020204" pitchFamily="34" charset="0"/>
              <a:buNone/>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 is where you can add your content.</a:t>
            </a:r>
          </a:p>
        </p:txBody>
      </p:sp>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7" name="Rectangle 6">
            <a:extLst>
              <a:ext uri="{FF2B5EF4-FFF2-40B4-BE49-F238E27FC236}">
                <a16:creationId xmlns:a16="http://schemas.microsoft.com/office/drawing/2014/main" id="{EF3E9B14-6BAB-D549-824E-2C3D928B7244}"/>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Tree>
    <p:extLst>
      <p:ext uri="{BB962C8B-B14F-4D97-AF65-F5344CB8AC3E}">
        <p14:creationId xmlns:p14="http://schemas.microsoft.com/office/powerpoint/2010/main" val="274039086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08070" y="564142"/>
            <a:ext cx="10434638" cy="954107"/>
          </a:xfrm>
        </p:spPr>
        <p:txBody>
          <a:bodyPr wrap="square">
            <a:spAutoFit/>
          </a:bodyPr>
          <a:lstStyle>
            <a:lvl1pPr>
              <a:lnSpc>
                <a:spcPct val="100000"/>
              </a:lnSpc>
              <a:spcBef>
                <a:spcPts val="0"/>
              </a:spcBef>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an extended, two-line header </a:t>
            </a:r>
            <a:br>
              <a:rPr lang="en-US"/>
            </a:br>
            <a:r>
              <a:rPr lang="en-US"/>
              <a:t>for a content slide.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13941" y="1847002"/>
            <a:ext cx="10439400" cy="4147398"/>
          </a:xfrm>
        </p:spPr>
        <p:txBody>
          <a:bodyPr wrap="square">
            <a:noAutofit/>
          </a:bodyPr>
          <a:lstStyle>
            <a:lvl1pPr marL="0" indent="0">
              <a:lnSpc>
                <a:spcPct val="100000"/>
              </a:lnSpc>
              <a:buFont typeface="Arial" panose="020B0604020202020204" pitchFamily="34" charset="0"/>
              <a:buNone/>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 is where you can add your content.</a:t>
            </a:r>
          </a:p>
        </p:txBody>
      </p:sp>
      <p:sp>
        <p:nvSpPr>
          <p:cNvPr id="13" name="Rectangle 12">
            <a:extLst>
              <a:ext uri="{FF2B5EF4-FFF2-40B4-BE49-F238E27FC236}">
                <a16:creationId xmlns:a16="http://schemas.microsoft.com/office/drawing/2014/main" id="{C4E87EE0-7009-B94A-86E7-910ADF985466}"/>
              </a:ext>
            </a:extLst>
          </p:cNvPr>
          <p:cNvSpPr/>
          <p:nvPr userDrawn="1"/>
        </p:nvSpPr>
        <p:spPr>
          <a:xfrm>
            <a:off x="914400" y="1521020"/>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8" name="Picture 7" descr="A picture containing earbud&#10;&#10;Description automatically generated">
            <a:extLst>
              <a:ext uri="{FF2B5EF4-FFF2-40B4-BE49-F238E27FC236}">
                <a16:creationId xmlns:a16="http://schemas.microsoft.com/office/drawing/2014/main" id="{ED38660B-4B64-1748-94A7-31B136D7E3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2" name="Text Placeholder 8">
            <a:extLst>
              <a:ext uri="{FF2B5EF4-FFF2-40B4-BE49-F238E27FC236}">
                <a16:creationId xmlns:a16="http://schemas.microsoft.com/office/drawing/2014/main" id="{B9D19ADB-B1F6-F74B-AF32-8135C2683191}"/>
              </a:ext>
            </a:extLst>
          </p:cNvPr>
          <p:cNvSpPr>
            <a:spLocks noGrp="1"/>
          </p:cNvSpPr>
          <p:nvPr>
            <p:ph type="body" sz="quarter" idx="16"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294289235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53C708-1AE9-8C45-891F-E12681F580F7}"/>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08203" y="564142"/>
            <a:ext cx="3873500" cy="954107"/>
          </a:xfrm>
        </p:spPr>
        <p:txBody>
          <a:bodyPr>
            <a:spAutoFit/>
          </a:bodyPr>
          <a:lstStyle>
            <a:lvl1pPr>
              <a:lnSpc>
                <a:spcPct val="100000"/>
              </a:lnSpc>
              <a:spcBef>
                <a:spcPts val="0"/>
              </a:spcBef>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split screen slide.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24705" y="2097088"/>
            <a:ext cx="4083269" cy="3105150"/>
          </a:xfrm>
        </p:spPr>
        <p:txBody>
          <a:bodyPr>
            <a:normAutofit/>
          </a:bodyPr>
          <a:lstStyle>
            <a:lvl1pPr>
              <a:lnSpc>
                <a:spcPct val="100000"/>
              </a:lnSpc>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Here’s where you can add content to your split screen slide. Sometimes, it is helpful to divide information this way. It allows the reader to properly see two separate thoughts.</a:t>
            </a:r>
          </a:p>
        </p:txBody>
      </p:sp>
      <p:sp>
        <p:nvSpPr>
          <p:cNvPr id="12" name="Text Placeholder 10">
            <a:extLst>
              <a:ext uri="{FF2B5EF4-FFF2-40B4-BE49-F238E27FC236}">
                <a16:creationId xmlns:a16="http://schemas.microsoft.com/office/drawing/2014/main" id="{8A602809-79E9-2B48-AF5A-6934B12FA027}"/>
              </a:ext>
            </a:extLst>
          </p:cNvPr>
          <p:cNvSpPr>
            <a:spLocks noGrp="1"/>
          </p:cNvSpPr>
          <p:nvPr>
            <p:ph type="body" sz="quarter" idx="15" hasCustomPrompt="1"/>
          </p:nvPr>
        </p:nvSpPr>
        <p:spPr>
          <a:xfrm>
            <a:off x="7102365" y="2097088"/>
            <a:ext cx="4083269" cy="3105150"/>
          </a:xfrm>
        </p:spPr>
        <p:txBody>
          <a:bodyPr>
            <a:normAutofit/>
          </a:bodyPr>
          <a:lstStyle>
            <a:lvl1pPr>
              <a:lnSpc>
                <a:spcPct val="100000"/>
              </a:lnSpc>
              <a:defRPr sz="2000">
                <a:solidFill>
                  <a:schemeClr val="accent4"/>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Here’s where you can add content to your split screen slide. Sometimes, it is helpful to divide information this way. It allows the reader to properly see two separate thoughts.</a:t>
            </a:r>
          </a:p>
        </p:txBody>
      </p:sp>
      <p:sp>
        <p:nvSpPr>
          <p:cNvPr id="13" name="Rectangle 12">
            <a:extLst>
              <a:ext uri="{FF2B5EF4-FFF2-40B4-BE49-F238E27FC236}">
                <a16:creationId xmlns:a16="http://schemas.microsoft.com/office/drawing/2014/main" id="{C4E87EE0-7009-B94A-86E7-910ADF985466}"/>
              </a:ext>
            </a:extLst>
          </p:cNvPr>
          <p:cNvSpPr/>
          <p:nvPr userDrawn="1"/>
        </p:nvSpPr>
        <p:spPr>
          <a:xfrm>
            <a:off x="914400" y="1530182"/>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14" name="Picture 13" descr="A picture containing earbud&#10;&#10;Description automatically generated">
            <a:extLst>
              <a:ext uri="{FF2B5EF4-FFF2-40B4-BE49-F238E27FC236}">
                <a16:creationId xmlns:a16="http://schemas.microsoft.com/office/drawing/2014/main" id="{8DB9FBA3-A84E-2C44-8A49-1CFCE44032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6" name="Text Placeholder 8">
            <a:extLst>
              <a:ext uri="{FF2B5EF4-FFF2-40B4-BE49-F238E27FC236}">
                <a16:creationId xmlns:a16="http://schemas.microsoft.com/office/drawing/2014/main" id="{C0C42F7A-8475-BC4B-AF86-6ECDD3FA8A09}"/>
              </a:ext>
            </a:extLst>
          </p:cNvPr>
          <p:cNvSpPr>
            <a:spLocks noGrp="1"/>
          </p:cNvSpPr>
          <p:nvPr>
            <p:ph type="body" sz="quarter" idx="17" hasCustomPrompt="1"/>
          </p:nvPr>
        </p:nvSpPr>
        <p:spPr>
          <a:xfrm>
            <a:off x="8197259" y="6447263"/>
            <a:ext cx="3178068" cy="223138"/>
          </a:xfrm>
        </p:spPr>
        <p:txBody>
          <a:bodyPr wrap="square" anchor="ctr">
            <a:spAutoFit/>
          </a:bodyPr>
          <a:lstStyle>
            <a:lvl1pPr algn="r">
              <a:lnSpc>
                <a:spcPct val="100000"/>
              </a:lnSpc>
              <a:defRPr sz="850">
                <a:solidFill>
                  <a:schemeClr val="accent4"/>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8292464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50/50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151F7B2-8FC7-4846-8E23-9F74AB25CA48}"/>
              </a:ext>
            </a:extLst>
          </p:cNvPr>
          <p:cNvSpPr>
            <a:spLocks noGrp="1"/>
          </p:cNvSpPr>
          <p:nvPr>
            <p:ph type="pic" sz="quarter" idx="15" hasCustomPrompt="1"/>
          </p:nvPr>
        </p:nvSpPr>
        <p:spPr>
          <a:xfrm>
            <a:off x="6096000" y="0"/>
            <a:ext cx="6096000" cy="6858000"/>
          </a:xfrm>
        </p:spPr>
        <p:txBody>
          <a:bodyPr anchor="ctr">
            <a:normAutofit/>
          </a:bodyPr>
          <a:lstStyle>
            <a:lvl1pPr algn="ctr">
              <a:lnSpc>
                <a:spcPct val="100000"/>
              </a:lnSpc>
              <a:defRPr sz="2000">
                <a:solidFill>
                  <a:srgbClr val="000000"/>
                </a:solidFill>
              </a:defRPr>
            </a:lvl1pPr>
          </a:lstStyle>
          <a:p>
            <a:r>
              <a:rPr lang="en-US"/>
              <a:t>Insert picture here.</a:t>
            </a:r>
          </a:p>
        </p:txBody>
      </p:sp>
      <p:sp>
        <p:nvSpPr>
          <p:cNvPr id="13" name="Rectangle 12">
            <a:extLst>
              <a:ext uri="{FF2B5EF4-FFF2-40B4-BE49-F238E27FC236}">
                <a16:creationId xmlns:a16="http://schemas.microsoft.com/office/drawing/2014/main" id="{DF0DCB39-ADF8-4B4F-9FA0-BB92C023D4E6}"/>
              </a:ext>
            </a:extLst>
          </p:cNvPr>
          <p:cNvSpPr/>
          <p:nvPr userDrawn="1"/>
        </p:nvSpPr>
        <p:spPr>
          <a:xfrm>
            <a:off x="914400" y="1530182"/>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14" name="Picture 13" descr="A picture containing earbud&#10;&#10;Description automatically generated">
            <a:extLst>
              <a:ext uri="{FF2B5EF4-FFF2-40B4-BE49-F238E27FC236}">
                <a16:creationId xmlns:a16="http://schemas.microsoft.com/office/drawing/2014/main" id="{38C8B613-F801-EC40-8D77-0460191F89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6" name="Text Placeholder 8">
            <a:extLst>
              <a:ext uri="{FF2B5EF4-FFF2-40B4-BE49-F238E27FC236}">
                <a16:creationId xmlns:a16="http://schemas.microsoft.com/office/drawing/2014/main" id="{CA000255-6813-F247-AFD4-C5853C289A9B}"/>
              </a:ext>
            </a:extLst>
          </p:cNvPr>
          <p:cNvSpPr>
            <a:spLocks noGrp="1"/>
          </p:cNvSpPr>
          <p:nvPr>
            <p:ph type="body" sz="quarter" idx="17" hasCustomPrompt="1"/>
          </p:nvPr>
        </p:nvSpPr>
        <p:spPr>
          <a:xfrm>
            <a:off x="8197259" y="6447263"/>
            <a:ext cx="3178068" cy="223138"/>
          </a:xfrm>
        </p:spPr>
        <p:txBody>
          <a:bodyPr wrap="square" anchor="ctr">
            <a:spAutoFit/>
          </a:bodyPr>
          <a:lstStyle>
            <a:lvl1pPr algn="r">
              <a:lnSpc>
                <a:spcPct val="100000"/>
              </a:lnSpc>
              <a:defRPr sz="850">
                <a:solidFill>
                  <a:schemeClr val="bg1"/>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8" name="Text Placeholder 8">
            <a:extLst>
              <a:ext uri="{FF2B5EF4-FFF2-40B4-BE49-F238E27FC236}">
                <a16:creationId xmlns:a16="http://schemas.microsoft.com/office/drawing/2014/main" id="{62D8409D-BDB2-EA41-A701-6678E973D99C}"/>
              </a:ext>
            </a:extLst>
          </p:cNvPr>
          <p:cNvSpPr>
            <a:spLocks noGrp="1"/>
          </p:cNvSpPr>
          <p:nvPr>
            <p:ph type="body" sz="quarter" idx="18" hasCustomPrompt="1"/>
          </p:nvPr>
        </p:nvSpPr>
        <p:spPr>
          <a:xfrm>
            <a:off x="818836" y="564142"/>
            <a:ext cx="3873500" cy="954107"/>
          </a:xfrm>
        </p:spPr>
        <p:txBody>
          <a:bodyPr>
            <a:spAutoFit/>
          </a:bodyPr>
          <a:lstStyle>
            <a:lvl1pPr>
              <a:lnSpc>
                <a:spcPct val="100000"/>
              </a:lnSpc>
              <a:spcBef>
                <a:spcPts val="0"/>
              </a:spcBef>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split screen slide.</a:t>
            </a:r>
          </a:p>
        </p:txBody>
      </p:sp>
      <p:sp>
        <p:nvSpPr>
          <p:cNvPr id="10" name="Text Placeholder 10">
            <a:extLst>
              <a:ext uri="{FF2B5EF4-FFF2-40B4-BE49-F238E27FC236}">
                <a16:creationId xmlns:a16="http://schemas.microsoft.com/office/drawing/2014/main" id="{C360A50D-7C78-CC4E-BD16-E32D0A6E0C48}"/>
              </a:ext>
            </a:extLst>
          </p:cNvPr>
          <p:cNvSpPr>
            <a:spLocks noGrp="1"/>
          </p:cNvSpPr>
          <p:nvPr>
            <p:ph type="body" sz="quarter" idx="19" hasCustomPrompt="1"/>
          </p:nvPr>
        </p:nvSpPr>
        <p:spPr>
          <a:xfrm>
            <a:off x="814072" y="2097088"/>
            <a:ext cx="4083269" cy="3105150"/>
          </a:xfrm>
        </p:spPr>
        <p:txBody>
          <a:bodyPr>
            <a:normAutofit/>
          </a:bodyPr>
          <a:lstStyle>
            <a:lvl1pPr>
              <a:lnSpc>
                <a:spcPct val="100000"/>
              </a:lnSpc>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Images also help to provide more context to text. It also helps to provide visual interest to the reader. </a:t>
            </a:r>
          </a:p>
        </p:txBody>
      </p:sp>
    </p:spTree>
    <p:extLst>
      <p:ext uri="{BB962C8B-B14F-4D97-AF65-F5344CB8AC3E}">
        <p14:creationId xmlns:p14="http://schemas.microsoft.com/office/powerpoint/2010/main" val="265761688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Photo (Person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151F7B2-8FC7-4846-8E23-9F74AB25CA48}"/>
              </a:ext>
            </a:extLst>
          </p:cNvPr>
          <p:cNvSpPr>
            <a:spLocks noGrp="1"/>
          </p:cNvSpPr>
          <p:nvPr>
            <p:ph type="pic" sz="quarter" idx="15" hasCustomPrompt="1"/>
          </p:nvPr>
        </p:nvSpPr>
        <p:spPr>
          <a:xfrm>
            <a:off x="6096000" y="0"/>
            <a:ext cx="6096000" cy="6858000"/>
          </a:xfrm>
        </p:spPr>
        <p:txBody>
          <a:bodyPr anchor="ctr">
            <a:normAutofit/>
          </a:bodyPr>
          <a:lstStyle>
            <a:lvl1pPr algn="ctr">
              <a:lnSpc>
                <a:spcPct val="100000"/>
              </a:lnSpc>
              <a:defRPr sz="2000">
                <a:solidFill>
                  <a:srgbClr val="000000"/>
                </a:solidFill>
              </a:defRPr>
            </a:lvl1pPr>
          </a:lstStyle>
          <a:p>
            <a:r>
              <a:rPr lang="en-US"/>
              <a:t>Insert picture here.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03439" y="1846443"/>
            <a:ext cx="4083269" cy="1631216"/>
          </a:xfrm>
        </p:spPr>
        <p:txBody>
          <a:bodyPr>
            <a:spAutoFit/>
          </a:bodyPr>
          <a:lstStyle>
            <a:lvl1pPr>
              <a:lnSpc>
                <a:spcPct val="100000"/>
              </a:lnSpc>
              <a:spcBef>
                <a:spcPts val="800"/>
              </a:spcBef>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Here’s a bit of info about this particular persona. The like to save money and live better every day. </a:t>
            </a:r>
            <a:br>
              <a:rPr lang="en-US"/>
            </a:br>
            <a:br>
              <a:rPr lang="en-US"/>
            </a:br>
            <a:r>
              <a:rPr lang="en-US"/>
              <a:t>Here’s what they are motivated by:</a:t>
            </a:r>
          </a:p>
        </p:txBody>
      </p:sp>
      <p:pic>
        <p:nvPicPr>
          <p:cNvPr id="14" name="Picture 13" descr="A picture containing earbud&#10;&#10;Description automatically generated">
            <a:extLst>
              <a:ext uri="{FF2B5EF4-FFF2-40B4-BE49-F238E27FC236}">
                <a16:creationId xmlns:a16="http://schemas.microsoft.com/office/drawing/2014/main" id="{38C8B613-F801-EC40-8D77-0460191F89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6" name="Text Placeholder 8">
            <a:extLst>
              <a:ext uri="{FF2B5EF4-FFF2-40B4-BE49-F238E27FC236}">
                <a16:creationId xmlns:a16="http://schemas.microsoft.com/office/drawing/2014/main" id="{CA000255-6813-F247-AFD4-C5853C289A9B}"/>
              </a:ext>
            </a:extLst>
          </p:cNvPr>
          <p:cNvSpPr>
            <a:spLocks noGrp="1"/>
          </p:cNvSpPr>
          <p:nvPr>
            <p:ph type="body" sz="quarter" idx="17" hasCustomPrompt="1"/>
          </p:nvPr>
        </p:nvSpPr>
        <p:spPr>
          <a:xfrm>
            <a:off x="8197259" y="6447263"/>
            <a:ext cx="3178068" cy="223138"/>
          </a:xfrm>
        </p:spPr>
        <p:txBody>
          <a:bodyPr wrap="square" anchor="ctr">
            <a:spAutoFit/>
          </a:bodyPr>
          <a:lstStyle>
            <a:lvl1pPr algn="r">
              <a:lnSpc>
                <a:spcPct val="100000"/>
              </a:lnSpc>
              <a:defRPr sz="850">
                <a:solidFill>
                  <a:schemeClr val="bg1"/>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8" name="Text Placeholder 8">
            <a:extLst>
              <a:ext uri="{FF2B5EF4-FFF2-40B4-BE49-F238E27FC236}">
                <a16:creationId xmlns:a16="http://schemas.microsoft.com/office/drawing/2014/main" id="{5FCDB830-4320-4245-A7DB-BD1C8328A161}"/>
              </a:ext>
            </a:extLst>
          </p:cNvPr>
          <p:cNvSpPr>
            <a:spLocks noGrp="1"/>
          </p:cNvSpPr>
          <p:nvPr>
            <p:ph type="body" sz="quarter" idx="13" hasCustomPrompt="1"/>
          </p:nvPr>
        </p:nvSpPr>
        <p:spPr>
          <a:xfrm>
            <a:off x="808201" y="630402"/>
            <a:ext cx="4652582" cy="523220"/>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Name of persona</a:t>
            </a:r>
          </a:p>
        </p:txBody>
      </p:sp>
      <p:sp>
        <p:nvSpPr>
          <p:cNvPr id="10" name="Rectangle 9">
            <a:extLst>
              <a:ext uri="{FF2B5EF4-FFF2-40B4-BE49-F238E27FC236}">
                <a16:creationId xmlns:a16="http://schemas.microsoft.com/office/drawing/2014/main" id="{42DDBE0C-2E96-AF44-9062-9CED84363096}"/>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12" name="Text Placeholder 10">
            <a:extLst>
              <a:ext uri="{FF2B5EF4-FFF2-40B4-BE49-F238E27FC236}">
                <a16:creationId xmlns:a16="http://schemas.microsoft.com/office/drawing/2014/main" id="{EA75A867-E400-E140-821A-3563FDC80905}"/>
              </a:ext>
            </a:extLst>
          </p:cNvPr>
          <p:cNvSpPr>
            <a:spLocks noGrp="1"/>
          </p:cNvSpPr>
          <p:nvPr>
            <p:ph type="body" sz="quarter" idx="18" hasCustomPrompt="1"/>
          </p:nvPr>
        </p:nvSpPr>
        <p:spPr>
          <a:xfrm>
            <a:off x="803439" y="1469417"/>
            <a:ext cx="4083269" cy="400110"/>
          </a:xfrm>
        </p:spPr>
        <p:txBody>
          <a:bodyPr>
            <a:spAutoFit/>
          </a:bodyPr>
          <a:lstStyle>
            <a:lvl1pPr>
              <a:lnSpc>
                <a:spcPct val="100000"/>
              </a:lnSpc>
              <a:defRPr sz="2000" b="1">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BIO</a:t>
            </a:r>
          </a:p>
        </p:txBody>
      </p:sp>
    </p:spTree>
    <p:extLst>
      <p:ext uri="{BB962C8B-B14F-4D97-AF65-F5344CB8AC3E}">
        <p14:creationId xmlns:p14="http://schemas.microsoft.com/office/powerpoint/2010/main" val="122362345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151F7B2-8FC7-4846-8E23-9F74AB25CA48}"/>
              </a:ext>
            </a:extLst>
          </p:cNvPr>
          <p:cNvSpPr>
            <a:spLocks noGrp="1"/>
          </p:cNvSpPr>
          <p:nvPr>
            <p:ph type="pic" sz="quarter" idx="15" hasCustomPrompt="1"/>
          </p:nvPr>
        </p:nvSpPr>
        <p:spPr>
          <a:xfrm>
            <a:off x="0" y="-15766"/>
            <a:ext cx="12192000" cy="6247233"/>
          </a:xfrm>
        </p:spPr>
        <p:txBody>
          <a:bodyPr anchor="ctr">
            <a:normAutofit/>
          </a:bodyPr>
          <a:lstStyle>
            <a:lvl1pPr algn="ctr">
              <a:defRPr sz="2000">
                <a:solidFill>
                  <a:srgbClr val="000000"/>
                </a:solidFill>
              </a:defRPr>
            </a:lvl1pPr>
          </a:lstStyle>
          <a:p>
            <a:r>
              <a:rPr lang="en-US"/>
              <a:t>Insert picture here.</a:t>
            </a:r>
          </a:p>
        </p:txBody>
      </p:sp>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36033" y="5570837"/>
            <a:ext cx="10539293" cy="490904"/>
          </a:xfrm>
        </p:spPr>
        <p:txBody>
          <a:bodyPr wrap="square">
            <a:noAutofit/>
          </a:bodyPr>
          <a:lstStyle>
            <a:lvl1pPr>
              <a:defRPr b="1">
                <a:solidFill>
                  <a:schemeClr val="accent4">
                    <a:lumMod val="95000"/>
                  </a:schemeClr>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A picture is worth a thousand words.</a:t>
            </a:r>
          </a:p>
        </p:txBody>
      </p:sp>
      <p:pic>
        <p:nvPicPr>
          <p:cNvPr id="10" name="Picture 9" descr="A picture containing earbud&#10;&#10;Description automatically generated">
            <a:extLst>
              <a:ext uri="{FF2B5EF4-FFF2-40B4-BE49-F238E27FC236}">
                <a16:creationId xmlns:a16="http://schemas.microsoft.com/office/drawing/2014/main" id="{2EBA593A-317D-614C-98DE-0E0F3A68FB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3" name="Text Placeholder 8">
            <a:extLst>
              <a:ext uri="{FF2B5EF4-FFF2-40B4-BE49-F238E27FC236}">
                <a16:creationId xmlns:a16="http://schemas.microsoft.com/office/drawing/2014/main" id="{F52C7D0E-AC62-C649-B9FA-34E03EC6FC9E}"/>
              </a:ext>
            </a:extLst>
          </p:cNvPr>
          <p:cNvSpPr>
            <a:spLocks noGrp="1"/>
          </p:cNvSpPr>
          <p:nvPr>
            <p:ph type="body" sz="quarter" idx="14"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420962131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E3C884-D88A-AC46-9416-05162D90327F}"/>
              </a:ext>
            </a:extLst>
          </p:cNvPr>
          <p:cNvSpPr>
            <a:spLocks/>
          </p:cNvSpPr>
          <p:nvPr userDrawn="1"/>
        </p:nvSpPr>
        <p:spPr>
          <a:xfrm rot="5400000">
            <a:off x="4445508" y="3406140"/>
            <a:ext cx="3383280"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3" name="Oval 2">
            <a:extLst>
              <a:ext uri="{FF2B5EF4-FFF2-40B4-BE49-F238E27FC236}">
                <a16:creationId xmlns:a16="http://schemas.microsoft.com/office/drawing/2014/main" id="{545C6EE8-46BA-7F47-A905-DC6B8B3DCC44}"/>
              </a:ext>
            </a:extLst>
          </p:cNvPr>
          <p:cNvSpPr/>
          <p:nvPr userDrawn="1"/>
        </p:nvSpPr>
        <p:spPr>
          <a:xfrm>
            <a:off x="3012312" y="2216058"/>
            <a:ext cx="1138176" cy="11381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8" name="Text Placeholder 8">
            <a:extLst>
              <a:ext uri="{FF2B5EF4-FFF2-40B4-BE49-F238E27FC236}">
                <a16:creationId xmlns:a16="http://schemas.microsoft.com/office/drawing/2014/main" id="{0F31B9A2-0ED8-1740-BA85-992361E64622}"/>
              </a:ext>
            </a:extLst>
          </p:cNvPr>
          <p:cNvSpPr>
            <a:spLocks noGrp="1"/>
          </p:cNvSpPr>
          <p:nvPr>
            <p:ph type="body" sz="quarter" idx="13" hasCustomPrompt="1"/>
          </p:nvPr>
        </p:nvSpPr>
        <p:spPr>
          <a:xfrm>
            <a:off x="802848" y="630402"/>
            <a:ext cx="6966884" cy="523220"/>
          </a:xfrm>
        </p:spPr>
        <p:txBody>
          <a:bodyPr wrap="square">
            <a:spAutoFit/>
          </a:bodyPr>
          <a:lstStyle>
            <a:lvl1pPr>
              <a:lnSpc>
                <a:spcPct val="100000"/>
              </a:lnSpc>
              <a:spcBef>
                <a:spcPts val="0"/>
              </a:spcBef>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two column slide.</a:t>
            </a:r>
          </a:p>
        </p:txBody>
      </p:sp>
      <p:sp>
        <p:nvSpPr>
          <p:cNvPr id="9" name="Rectangle 8">
            <a:extLst>
              <a:ext uri="{FF2B5EF4-FFF2-40B4-BE49-F238E27FC236}">
                <a16:creationId xmlns:a16="http://schemas.microsoft.com/office/drawing/2014/main" id="{E47C8195-A7E0-EA49-BAF0-74E0ED8B5421}"/>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13" name="Text Placeholder 12">
            <a:extLst>
              <a:ext uri="{FF2B5EF4-FFF2-40B4-BE49-F238E27FC236}">
                <a16:creationId xmlns:a16="http://schemas.microsoft.com/office/drawing/2014/main" id="{C651BD4D-DE78-A645-8F02-B333816C91C5}"/>
              </a:ext>
            </a:extLst>
          </p:cNvPr>
          <p:cNvSpPr>
            <a:spLocks noGrp="1"/>
          </p:cNvSpPr>
          <p:nvPr>
            <p:ph type="body" sz="quarter" idx="15" hasCustomPrompt="1"/>
          </p:nvPr>
        </p:nvSpPr>
        <p:spPr>
          <a:xfrm>
            <a:off x="2383631" y="3568535"/>
            <a:ext cx="2395537" cy="466725"/>
          </a:xfrm>
        </p:spPr>
        <p:txBody>
          <a:bodyPr>
            <a:normAutofit/>
          </a:bodyPr>
          <a:lstStyle>
            <a:lvl1pPr algn="ctr">
              <a:lnSpc>
                <a:spcPct val="100000"/>
              </a:lnSpc>
              <a:spcBef>
                <a:spcPts val="0"/>
              </a:spcBef>
              <a:defRPr sz="2000" b="1">
                <a:solidFill>
                  <a:schemeClr val="tx1"/>
                </a:solidFill>
              </a:defRPr>
            </a:lvl1pPr>
          </a:lstStyle>
          <a:p>
            <a:pPr lvl="0"/>
            <a:r>
              <a:rPr lang="en-US"/>
              <a:t>A short subhead 1</a:t>
            </a:r>
          </a:p>
        </p:txBody>
      </p:sp>
      <p:sp>
        <p:nvSpPr>
          <p:cNvPr id="14" name="Text Placeholder 12">
            <a:extLst>
              <a:ext uri="{FF2B5EF4-FFF2-40B4-BE49-F238E27FC236}">
                <a16:creationId xmlns:a16="http://schemas.microsoft.com/office/drawing/2014/main" id="{4ADEF1B8-DCB5-D941-845E-4A51B0FC8DD4}"/>
              </a:ext>
            </a:extLst>
          </p:cNvPr>
          <p:cNvSpPr>
            <a:spLocks noGrp="1"/>
          </p:cNvSpPr>
          <p:nvPr>
            <p:ph type="body" sz="quarter" idx="16" hasCustomPrompt="1"/>
          </p:nvPr>
        </p:nvSpPr>
        <p:spPr>
          <a:xfrm>
            <a:off x="2383631" y="4120328"/>
            <a:ext cx="2395537" cy="584775"/>
          </a:xfrm>
        </p:spPr>
        <p:txBody>
          <a:bodyPr>
            <a:spAutoFit/>
          </a:bodyPr>
          <a:lstStyle>
            <a:lvl1pPr algn="ctr">
              <a:lnSpc>
                <a:spcPct val="100000"/>
              </a:lnSpc>
              <a:spcBef>
                <a:spcPts val="0"/>
              </a:spcBef>
              <a:defRPr sz="1600" b="0">
                <a:solidFill>
                  <a:srgbClr val="000000"/>
                </a:solidFill>
              </a:defRPr>
            </a:lvl1pPr>
          </a:lstStyle>
          <a:p>
            <a:pPr lvl="0"/>
            <a:r>
              <a:rPr lang="en-US"/>
              <a:t>Supporting copy </a:t>
            </a:r>
            <a:br>
              <a:rPr lang="en-US"/>
            </a:br>
            <a:r>
              <a:rPr lang="en-US"/>
              <a:t>can live here.</a:t>
            </a:r>
          </a:p>
        </p:txBody>
      </p:sp>
      <p:sp>
        <p:nvSpPr>
          <p:cNvPr id="15" name="Oval 14">
            <a:extLst>
              <a:ext uri="{FF2B5EF4-FFF2-40B4-BE49-F238E27FC236}">
                <a16:creationId xmlns:a16="http://schemas.microsoft.com/office/drawing/2014/main" id="{641C71F0-AE7D-AC40-939C-AD0CCFECD6EA}"/>
              </a:ext>
            </a:extLst>
          </p:cNvPr>
          <p:cNvSpPr/>
          <p:nvPr userDrawn="1"/>
        </p:nvSpPr>
        <p:spPr>
          <a:xfrm>
            <a:off x="8041512" y="2216058"/>
            <a:ext cx="1138176" cy="113817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17" name="Text Placeholder 12">
            <a:extLst>
              <a:ext uri="{FF2B5EF4-FFF2-40B4-BE49-F238E27FC236}">
                <a16:creationId xmlns:a16="http://schemas.microsoft.com/office/drawing/2014/main" id="{D6A1ABEC-0F0D-D642-8F83-6C82B828EF81}"/>
              </a:ext>
            </a:extLst>
          </p:cNvPr>
          <p:cNvSpPr>
            <a:spLocks noGrp="1"/>
          </p:cNvSpPr>
          <p:nvPr>
            <p:ph type="body" sz="quarter" idx="18" hasCustomPrompt="1"/>
          </p:nvPr>
        </p:nvSpPr>
        <p:spPr>
          <a:xfrm>
            <a:off x="7412831" y="3568535"/>
            <a:ext cx="2395537" cy="466725"/>
          </a:xfrm>
        </p:spPr>
        <p:txBody>
          <a:bodyPr>
            <a:normAutofit/>
          </a:bodyPr>
          <a:lstStyle>
            <a:lvl1pPr algn="ctr">
              <a:lnSpc>
                <a:spcPct val="100000"/>
              </a:lnSpc>
              <a:spcBef>
                <a:spcPts val="0"/>
              </a:spcBef>
              <a:defRPr sz="2000" b="1">
                <a:solidFill>
                  <a:schemeClr val="tx1"/>
                </a:solidFill>
              </a:defRPr>
            </a:lvl1pPr>
          </a:lstStyle>
          <a:p>
            <a:pPr lvl="0"/>
            <a:r>
              <a:rPr lang="en-US"/>
              <a:t>A short subhead 2</a:t>
            </a:r>
          </a:p>
        </p:txBody>
      </p:sp>
      <p:sp>
        <p:nvSpPr>
          <p:cNvPr id="18" name="Text Placeholder 12">
            <a:extLst>
              <a:ext uri="{FF2B5EF4-FFF2-40B4-BE49-F238E27FC236}">
                <a16:creationId xmlns:a16="http://schemas.microsoft.com/office/drawing/2014/main" id="{00E2BEB7-E702-CD4F-9C06-3197F76F0D3C}"/>
              </a:ext>
            </a:extLst>
          </p:cNvPr>
          <p:cNvSpPr>
            <a:spLocks noGrp="1"/>
          </p:cNvSpPr>
          <p:nvPr>
            <p:ph type="body" sz="quarter" idx="19" hasCustomPrompt="1"/>
          </p:nvPr>
        </p:nvSpPr>
        <p:spPr>
          <a:xfrm>
            <a:off x="7412831" y="4120328"/>
            <a:ext cx="2395537" cy="584775"/>
          </a:xfrm>
        </p:spPr>
        <p:txBody>
          <a:bodyPr>
            <a:spAutoFit/>
          </a:bodyPr>
          <a:lstStyle>
            <a:lvl1pPr algn="ctr">
              <a:lnSpc>
                <a:spcPct val="100000"/>
              </a:lnSpc>
              <a:spcBef>
                <a:spcPts val="0"/>
              </a:spcBef>
              <a:defRPr sz="1600" b="0">
                <a:solidFill>
                  <a:srgbClr val="000000"/>
                </a:solidFill>
              </a:defRPr>
            </a:lvl1pPr>
          </a:lstStyle>
          <a:p>
            <a:pPr lvl="0"/>
            <a:r>
              <a:rPr lang="en-US"/>
              <a:t>Supporting copy </a:t>
            </a:r>
            <a:br>
              <a:rPr lang="en-US"/>
            </a:br>
            <a:r>
              <a:rPr lang="en-US"/>
              <a:t>can live here.</a:t>
            </a:r>
          </a:p>
        </p:txBody>
      </p:sp>
      <p:pic>
        <p:nvPicPr>
          <p:cNvPr id="19" name="Picture 18" descr="A picture containing earbud&#10;&#10;Description automatically generated">
            <a:extLst>
              <a:ext uri="{FF2B5EF4-FFF2-40B4-BE49-F238E27FC236}">
                <a16:creationId xmlns:a16="http://schemas.microsoft.com/office/drawing/2014/main" id="{78F70676-C9EE-9F4B-8853-0DA8DC2ED0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21" name="Text Placeholder 8">
            <a:extLst>
              <a:ext uri="{FF2B5EF4-FFF2-40B4-BE49-F238E27FC236}">
                <a16:creationId xmlns:a16="http://schemas.microsoft.com/office/drawing/2014/main" id="{B98D1259-3E7F-C749-AA56-3DF8B8DF3BD8}"/>
              </a:ext>
            </a:extLst>
          </p:cNvPr>
          <p:cNvSpPr>
            <a:spLocks noGrp="1"/>
          </p:cNvSpPr>
          <p:nvPr>
            <p:ph type="body" sz="quarter" idx="21"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Tree>
    <p:extLst>
      <p:ext uri="{BB962C8B-B14F-4D97-AF65-F5344CB8AC3E}">
        <p14:creationId xmlns:p14="http://schemas.microsoft.com/office/powerpoint/2010/main" val="327419775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STAR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12835" y="564142"/>
            <a:ext cx="3807583" cy="954107"/>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timeline slide.</a:t>
            </a:r>
          </a:p>
        </p:txBody>
      </p:sp>
      <p:sp>
        <p:nvSpPr>
          <p:cNvPr id="13" name="Rectangle 12">
            <a:extLst>
              <a:ext uri="{FF2B5EF4-FFF2-40B4-BE49-F238E27FC236}">
                <a16:creationId xmlns:a16="http://schemas.microsoft.com/office/drawing/2014/main" id="{C4E87EE0-7009-B94A-86E7-910ADF985466}"/>
              </a:ext>
            </a:extLst>
          </p:cNvPr>
          <p:cNvSpPr/>
          <p:nvPr userDrawn="1"/>
        </p:nvSpPr>
        <p:spPr>
          <a:xfrm>
            <a:off x="914400" y="1529644"/>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cxnSp>
        <p:nvCxnSpPr>
          <p:cNvPr id="12" name="Straight Connector 11">
            <a:extLst>
              <a:ext uri="{FF2B5EF4-FFF2-40B4-BE49-F238E27FC236}">
                <a16:creationId xmlns:a16="http://schemas.microsoft.com/office/drawing/2014/main" id="{6B60E824-E10F-124F-86B6-953FDC18B245}"/>
              </a:ext>
            </a:extLst>
          </p:cNvPr>
          <p:cNvCxnSpPr>
            <a:cxnSpLocks/>
          </p:cNvCxnSpPr>
          <p:nvPr userDrawn="1"/>
        </p:nvCxnSpPr>
        <p:spPr>
          <a:xfrm flipV="1">
            <a:off x="6147582" y="1988673"/>
            <a:ext cx="0" cy="4869327"/>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54">
            <a:extLst>
              <a:ext uri="{FF2B5EF4-FFF2-40B4-BE49-F238E27FC236}">
                <a16:creationId xmlns:a16="http://schemas.microsoft.com/office/drawing/2014/main" id="{5C3F7FE1-0736-3948-AD7B-20832C2B500E}"/>
              </a:ext>
            </a:extLst>
          </p:cNvPr>
          <p:cNvGrpSpPr/>
          <p:nvPr userDrawn="1"/>
        </p:nvGrpSpPr>
        <p:grpSpPr>
          <a:xfrm>
            <a:off x="5875803" y="1445113"/>
            <a:ext cx="543557" cy="543557"/>
            <a:chOff x="4300222" y="1131575"/>
            <a:chExt cx="543557" cy="543557"/>
          </a:xfrm>
        </p:grpSpPr>
        <p:sp>
          <p:nvSpPr>
            <p:cNvPr id="39" name="Flowchart: Off-page Connector 31">
              <a:extLst>
                <a:ext uri="{FF2B5EF4-FFF2-40B4-BE49-F238E27FC236}">
                  <a16:creationId xmlns:a16="http://schemas.microsoft.com/office/drawing/2014/main" id="{88AB4E30-68D3-8C4C-8395-6AA3B8D74915}"/>
                </a:ext>
              </a:extLst>
            </p:cNvPr>
            <p:cNvSpPr/>
            <p:nvPr/>
          </p:nvSpPr>
          <p:spPr>
            <a:xfrm>
              <a:off x="4300222" y="1131575"/>
              <a:ext cx="543557" cy="543557"/>
            </a:xfrm>
            <a:prstGeom prst="flowChartOffpage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100000"/>
                </a:lnSpc>
              </a:pPr>
              <a:endParaRPr lang="en-US">
                <a:solidFill>
                  <a:schemeClr val="bg1"/>
                </a:solidFill>
                <a:latin typeface="Bogle" charset="0"/>
                <a:ea typeface="Bogle" charset="0"/>
                <a:cs typeface="Bogle" charset="0"/>
              </a:endParaRPr>
            </a:p>
          </p:txBody>
        </p:sp>
        <p:sp>
          <p:nvSpPr>
            <p:cNvPr id="40" name="Freeform 52">
              <a:extLst>
                <a:ext uri="{FF2B5EF4-FFF2-40B4-BE49-F238E27FC236}">
                  <a16:creationId xmlns:a16="http://schemas.microsoft.com/office/drawing/2014/main" id="{57CD2324-79CC-5249-BB96-1E4B62E35969}"/>
                </a:ext>
              </a:extLst>
            </p:cNvPr>
            <p:cNvSpPr>
              <a:spLocks noEditPoints="1"/>
            </p:cNvSpPr>
            <p:nvPr/>
          </p:nvSpPr>
          <p:spPr bwMode="auto">
            <a:xfrm>
              <a:off x="4412721" y="1215881"/>
              <a:ext cx="325750" cy="32575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a:lnSpc>
                  <a:spcPct val="100000"/>
                </a:lnSpc>
              </a:pPr>
              <a:endParaRPr lang="en-US">
                <a:latin typeface="Bogle" charset="0"/>
                <a:ea typeface="Bogle" charset="0"/>
                <a:cs typeface="Bogle" charset="0"/>
              </a:endParaRPr>
            </a:p>
          </p:txBody>
        </p:sp>
      </p:grpSp>
    </p:spTree>
    <p:extLst>
      <p:ext uri="{BB962C8B-B14F-4D97-AF65-F5344CB8AC3E}">
        <p14:creationId xmlns:p14="http://schemas.microsoft.com/office/powerpoint/2010/main" val="359199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83BB-DCBD-5FF0-D05A-428AA129F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0B16B5-AC24-A0F6-BA48-4BDD31EDD0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F1F151-903B-B0DD-21E9-CF19D2585ADE}"/>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5B5C395F-B78E-8A59-F8AE-76041671F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F9542-BBFF-7A0A-5197-D7061F98D6C2}"/>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42935251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meline CONTINUED">
    <p:spTree>
      <p:nvGrpSpPr>
        <p:cNvPr id="1" name=""/>
        <p:cNvGrpSpPr/>
        <p:nvPr/>
      </p:nvGrpSpPr>
      <p:grpSpPr>
        <a:xfrm>
          <a:off x="0" y="0"/>
          <a:ext cx="0" cy="0"/>
          <a:chOff x="0" y="0"/>
          <a:chExt cx="0" cy="0"/>
        </a:xfrm>
      </p:grpSpPr>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cxnSp>
        <p:nvCxnSpPr>
          <p:cNvPr id="12" name="Straight Connector 11">
            <a:extLst>
              <a:ext uri="{FF2B5EF4-FFF2-40B4-BE49-F238E27FC236}">
                <a16:creationId xmlns:a16="http://schemas.microsoft.com/office/drawing/2014/main" id="{6B60E824-E10F-124F-86B6-953FDC18B245}"/>
              </a:ext>
            </a:extLst>
          </p:cNvPr>
          <p:cNvCxnSpPr>
            <a:cxnSpLocks/>
          </p:cNvCxnSpPr>
          <p:nvPr userDrawn="1"/>
        </p:nvCxnSpPr>
        <p:spPr>
          <a:xfrm flipV="1">
            <a:off x="6147582" y="0"/>
            <a:ext cx="0" cy="6858001"/>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EC42A108-0642-1243-9BF8-22FE921CC821}"/>
              </a:ext>
            </a:extLst>
          </p:cNvPr>
          <p:cNvSpPr>
            <a:spLocks noGrp="1"/>
          </p:cNvSpPr>
          <p:nvPr>
            <p:ph type="body" sz="quarter" idx="13" hasCustomPrompt="1"/>
          </p:nvPr>
        </p:nvSpPr>
        <p:spPr>
          <a:xfrm>
            <a:off x="812835" y="564142"/>
            <a:ext cx="3807583" cy="954107"/>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timeline slide.</a:t>
            </a:r>
          </a:p>
        </p:txBody>
      </p:sp>
      <p:sp>
        <p:nvSpPr>
          <p:cNvPr id="8" name="Rectangle 7">
            <a:extLst>
              <a:ext uri="{FF2B5EF4-FFF2-40B4-BE49-F238E27FC236}">
                <a16:creationId xmlns:a16="http://schemas.microsoft.com/office/drawing/2014/main" id="{86201824-36BE-1B47-816C-48F7C969B244}"/>
              </a:ext>
            </a:extLst>
          </p:cNvPr>
          <p:cNvSpPr/>
          <p:nvPr userDrawn="1"/>
        </p:nvSpPr>
        <p:spPr>
          <a:xfrm>
            <a:off x="914400" y="1529644"/>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Tree>
    <p:extLst>
      <p:ext uri="{BB962C8B-B14F-4D97-AF65-F5344CB8AC3E}">
        <p14:creationId xmlns:p14="http://schemas.microsoft.com/office/powerpoint/2010/main" val="42529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END">
    <p:spTree>
      <p:nvGrpSpPr>
        <p:cNvPr id="1" name=""/>
        <p:cNvGrpSpPr/>
        <p:nvPr/>
      </p:nvGrpSpPr>
      <p:grpSpPr>
        <a:xfrm>
          <a:off x="0" y="0"/>
          <a:ext cx="0" cy="0"/>
          <a:chOff x="0" y="0"/>
          <a:chExt cx="0" cy="0"/>
        </a:xfrm>
      </p:grpSpPr>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cxnSp>
        <p:nvCxnSpPr>
          <p:cNvPr id="7" name="Straight Connector 6">
            <a:extLst>
              <a:ext uri="{FF2B5EF4-FFF2-40B4-BE49-F238E27FC236}">
                <a16:creationId xmlns:a16="http://schemas.microsoft.com/office/drawing/2014/main" id="{52B62766-52B9-E548-B496-EAA46303A9E9}"/>
              </a:ext>
            </a:extLst>
          </p:cNvPr>
          <p:cNvCxnSpPr>
            <a:cxnSpLocks/>
          </p:cNvCxnSpPr>
          <p:nvPr userDrawn="1"/>
        </p:nvCxnSpPr>
        <p:spPr>
          <a:xfrm>
            <a:off x="6151178" y="0"/>
            <a:ext cx="0" cy="5042563"/>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 name="Flowchart: Off-page Connector 18">
            <a:extLst>
              <a:ext uri="{FF2B5EF4-FFF2-40B4-BE49-F238E27FC236}">
                <a16:creationId xmlns:a16="http://schemas.microsoft.com/office/drawing/2014/main" id="{7A88D327-E4F1-B94B-9801-D6C80BCB8A70}"/>
              </a:ext>
            </a:extLst>
          </p:cNvPr>
          <p:cNvSpPr/>
          <p:nvPr userDrawn="1"/>
        </p:nvSpPr>
        <p:spPr>
          <a:xfrm rot="10800000">
            <a:off x="5879399" y="4999214"/>
            <a:ext cx="543557" cy="543557"/>
          </a:xfrm>
          <a:prstGeom prst="flowChartOffpage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endParaRPr lang="en-US">
              <a:solidFill>
                <a:schemeClr val="bg1"/>
              </a:solidFill>
              <a:latin typeface="Bogle" charset="0"/>
              <a:ea typeface="Bogle" charset="0"/>
              <a:cs typeface="Bogle" charset="0"/>
            </a:endParaRPr>
          </a:p>
        </p:txBody>
      </p:sp>
      <p:sp>
        <p:nvSpPr>
          <p:cNvPr id="11" name="Freeform 52">
            <a:extLst>
              <a:ext uri="{FF2B5EF4-FFF2-40B4-BE49-F238E27FC236}">
                <a16:creationId xmlns:a16="http://schemas.microsoft.com/office/drawing/2014/main" id="{CD0BE359-53D5-C140-90BB-B6EE50C2345C}"/>
              </a:ext>
            </a:extLst>
          </p:cNvPr>
          <p:cNvSpPr>
            <a:spLocks noEditPoints="1"/>
          </p:cNvSpPr>
          <p:nvPr userDrawn="1"/>
        </p:nvSpPr>
        <p:spPr bwMode="auto">
          <a:xfrm>
            <a:off x="5984707" y="5132715"/>
            <a:ext cx="325750" cy="325750"/>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Bogle" charset="0"/>
              <a:ea typeface="Bogle" charset="0"/>
              <a:cs typeface="Bogle" charset="0"/>
            </a:endParaRPr>
          </a:p>
        </p:txBody>
      </p:sp>
      <p:sp>
        <p:nvSpPr>
          <p:cNvPr id="9" name="Text Placeholder 8">
            <a:extLst>
              <a:ext uri="{FF2B5EF4-FFF2-40B4-BE49-F238E27FC236}">
                <a16:creationId xmlns:a16="http://schemas.microsoft.com/office/drawing/2014/main" id="{5FB28C5C-CB52-DF43-95AC-515106ED0F70}"/>
              </a:ext>
            </a:extLst>
          </p:cNvPr>
          <p:cNvSpPr>
            <a:spLocks noGrp="1"/>
          </p:cNvSpPr>
          <p:nvPr>
            <p:ph type="body" sz="quarter" idx="13" hasCustomPrompt="1"/>
          </p:nvPr>
        </p:nvSpPr>
        <p:spPr>
          <a:xfrm>
            <a:off x="812835" y="564142"/>
            <a:ext cx="3807583" cy="954107"/>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timeline slide.</a:t>
            </a:r>
          </a:p>
        </p:txBody>
      </p:sp>
      <p:sp>
        <p:nvSpPr>
          <p:cNvPr id="14" name="Rectangle 13">
            <a:extLst>
              <a:ext uri="{FF2B5EF4-FFF2-40B4-BE49-F238E27FC236}">
                <a16:creationId xmlns:a16="http://schemas.microsoft.com/office/drawing/2014/main" id="{ABD8BCB5-0232-7944-95E3-AEDC44F05253}"/>
              </a:ext>
            </a:extLst>
          </p:cNvPr>
          <p:cNvSpPr/>
          <p:nvPr userDrawn="1"/>
        </p:nvSpPr>
        <p:spPr>
          <a:xfrm>
            <a:off x="914400" y="1529644"/>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Tree>
    <p:extLst>
      <p:ext uri="{BB962C8B-B14F-4D97-AF65-F5344CB8AC3E}">
        <p14:creationId xmlns:p14="http://schemas.microsoft.com/office/powerpoint/2010/main" val="348282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1">
    <p:spTree>
      <p:nvGrpSpPr>
        <p:cNvPr id="1" name=""/>
        <p:cNvGrpSpPr/>
        <p:nvPr/>
      </p:nvGrpSpPr>
      <p:grpSpPr>
        <a:xfrm>
          <a:off x="0" y="0"/>
          <a:ext cx="0" cy="0"/>
          <a:chOff x="0" y="0"/>
          <a:chExt cx="0" cy="0"/>
        </a:xfrm>
      </p:grpSpPr>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7" name="Oval 6">
            <a:extLst>
              <a:ext uri="{FF2B5EF4-FFF2-40B4-BE49-F238E27FC236}">
                <a16:creationId xmlns:a16="http://schemas.microsoft.com/office/drawing/2014/main" id="{94BF5655-4C18-4F4E-8078-2EF6C5E66B80}"/>
              </a:ext>
            </a:extLst>
          </p:cNvPr>
          <p:cNvSpPr/>
          <p:nvPr userDrawn="1"/>
        </p:nvSpPr>
        <p:spPr>
          <a:xfrm>
            <a:off x="4510851" y="2043652"/>
            <a:ext cx="3482610" cy="3482610"/>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gle" charset="0"/>
              <a:ea typeface="Bogle" charset="0"/>
              <a:cs typeface="Bogle" charset="0"/>
            </a:endParaRPr>
          </a:p>
        </p:txBody>
      </p:sp>
      <p:sp>
        <p:nvSpPr>
          <p:cNvPr id="14" name="Rectangle 13">
            <a:extLst>
              <a:ext uri="{FF2B5EF4-FFF2-40B4-BE49-F238E27FC236}">
                <a16:creationId xmlns:a16="http://schemas.microsoft.com/office/drawing/2014/main" id="{46674C9E-80E0-6540-A1FD-268A900DD500}"/>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FEE7B8FF-BCA3-894A-8FC8-0BACCEC67447}"/>
              </a:ext>
            </a:extLst>
          </p:cNvPr>
          <p:cNvSpPr>
            <a:spLocks noGrp="1"/>
          </p:cNvSpPr>
          <p:nvPr>
            <p:ph type="body" sz="quarter" idx="13" hasCustomPrompt="1"/>
          </p:nvPr>
        </p:nvSpPr>
        <p:spPr>
          <a:xfrm>
            <a:off x="812832" y="630402"/>
            <a:ext cx="10434638" cy="523220"/>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content slide.</a:t>
            </a:r>
          </a:p>
        </p:txBody>
      </p:sp>
    </p:spTree>
    <p:extLst>
      <p:ext uri="{BB962C8B-B14F-4D97-AF65-F5344CB8AC3E}">
        <p14:creationId xmlns:p14="http://schemas.microsoft.com/office/powerpoint/2010/main" val="65566719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fographic2">
    <p:spTree>
      <p:nvGrpSpPr>
        <p:cNvPr id="1" name=""/>
        <p:cNvGrpSpPr/>
        <p:nvPr/>
      </p:nvGrpSpPr>
      <p:grpSpPr>
        <a:xfrm>
          <a:off x="0" y="0"/>
          <a:ext cx="0" cy="0"/>
          <a:chOff x="0" y="0"/>
          <a:chExt cx="0" cy="0"/>
        </a:xfrm>
      </p:grpSpPr>
      <p:pic>
        <p:nvPicPr>
          <p:cNvPr id="10" name="Picture 9" descr="A picture containing earbud&#10;&#10;Description automatically generated">
            <a:extLst>
              <a:ext uri="{FF2B5EF4-FFF2-40B4-BE49-F238E27FC236}">
                <a16:creationId xmlns:a16="http://schemas.microsoft.com/office/drawing/2014/main" id="{AF6AD457-4CED-EF4A-B65D-63467D6CFF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7263"/>
            <a:ext cx="3178068" cy="223138"/>
          </a:xfrm>
        </p:spPr>
        <p:txBody>
          <a:bodyPr wrap="square" anchor="ctr">
            <a:spAutoFit/>
          </a:bodyPr>
          <a:lstStyle>
            <a:lvl1pPr algn="r">
              <a:lnSpc>
                <a:spcPct val="100000"/>
              </a:lnSpc>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50" name="Freeform 83">
            <a:extLst>
              <a:ext uri="{FF2B5EF4-FFF2-40B4-BE49-F238E27FC236}">
                <a16:creationId xmlns:a16="http://schemas.microsoft.com/office/drawing/2014/main" id="{0E9F097B-70EB-FF49-8AEE-1FA3F7C6E109}"/>
              </a:ext>
            </a:extLst>
          </p:cNvPr>
          <p:cNvSpPr>
            <a:spLocks noEditPoints="1"/>
          </p:cNvSpPr>
          <p:nvPr userDrawn="1"/>
        </p:nvSpPr>
        <p:spPr bwMode="auto">
          <a:xfrm>
            <a:off x="5274174" y="4736052"/>
            <a:ext cx="203804" cy="305706"/>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00000"/>
              </a:lnSpc>
            </a:pPr>
            <a:endParaRPr lang="en-US">
              <a:latin typeface="Bogle" charset="0"/>
              <a:ea typeface="Bogle" charset="0"/>
              <a:cs typeface="Bogle" charset="0"/>
            </a:endParaRPr>
          </a:p>
        </p:txBody>
      </p:sp>
      <p:sp>
        <p:nvSpPr>
          <p:cNvPr id="51" name="Freeform 137">
            <a:extLst>
              <a:ext uri="{FF2B5EF4-FFF2-40B4-BE49-F238E27FC236}">
                <a16:creationId xmlns:a16="http://schemas.microsoft.com/office/drawing/2014/main" id="{BBD231CC-1FC6-FB44-9DC7-268D21D65C5D}"/>
              </a:ext>
            </a:extLst>
          </p:cNvPr>
          <p:cNvSpPr>
            <a:spLocks noEditPoints="1"/>
          </p:cNvSpPr>
          <p:nvPr userDrawn="1"/>
        </p:nvSpPr>
        <p:spPr bwMode="auto">
          <a:xfrm>
            <a:off x="7027486" y="4715100"/>
            <a:ext cx="338425" cy="346547"/>
          </a:xfrm>
          <a:custGeom>
            <a:avLst/>
            <a:gdLst/>
            <a:ahLst/>
            <a:cxnLst>
              <a:cxn ang="0">
                <a:pos x="46" y="30"/>
              </a:cxn>
              <a:cxn ang="0">
                <a:pos x="39" y="36"/>
              </a:cxn>
              <a:cxn ang="0">
                <a:pos x="39" y="50"/>
              </a:cxn>
              <a:cxn ang="0">
                <a:pos x="38" y="50"/>
              </a:cxn>
              <a:cxn ang="0">
                <a:pos x="24" y="58"/>
              </a:cxn>
              <a:cxn ang="0">
                <a:pos x="24" y="59"/>
              </a:cxn>
              <a:cxn ang="0">
                <a:pos x="23" y="58"/>
              </a:cxn>
              <a:cxn ang="0">
                <a:pos x="21" y="56"/>
              </a:cxn>
              <a:cxn ang="0">
                <a:pos x="21" y="55"/>
              </a:cxn>
              <a:cxn ang="0">
                <a:pos x="24" y="45"/>
              </a:cxn>
              <a:cxn ang="0">
                <a:pos x="14" y="35"/>
              </a:cxn>
              <a:cxn ang="0">
                <a:pos x="4" y="38"/>
              </a:cxn>
              <a:cxn ang="0">
                <a:pos x="3" y="38"/>
              </a:cxn>
              <a:cxn ang="0">
                <a:pos x="3" y="38"/>
              </a:cxn>
              <a:cxn ang="0">
                <a:pos x="0" y="35"/>
              </a:cxn>
              <a:cxn ang="0">
                <a:pos x="0" y="34"/>
              </a:cxn>
              <a:cxn ang="0">
                <a:pos x="8" y="20"/>
              </a:cxn>
              <a:cxn ang="0">
                <a:pos x="9" y="20"/>
              </a:cxn>
              <a:cxn ang="0">
                <a:pos x="23" y="19"/>
              </a:cxn>
              <a:cxn ang="0">
                <a:pos x="29" y="12"/>
              </a:cxn>
              <a:cxn ang="0">
                <a:pos x="57" y="0"/>
              </a:cxn>
              <a:cxn ang="0">
                <a:pos x="58" y="1"/>
              </a:cxn>
              <a:cxn ang="0">
                <a:pos x="46" y="30"/>
              </a:cxn>
              <a:cxn ang="0">
                <a:pos x="47" y="8"/>
              </a:cxn>
              <a:cxn ang="0">
                <a:pos x="43" y="12"/>
              </a:cxn>
              <a:cxn ang="0">
                <a:pos x="47" y="15"/>
              </a:cxn>
              <a:cxn ang="0">
                <a:pos x="50" y="12"/>
              </a:cxn>
              <a:cxn ang="0">
                <a:pos x="47" y="8"/>
              </a:cxn>
            </a:cxnLst>
            <a:rect l="0" t="0" r="r" b="b"/>
            <a:pathLst>
              <a:path w="58" h="59">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00000"/>
              </a:lnSpc>
            </a:pPr>
            <a:endParaRPr lang="en-US">
              <a:latin typeface="Bogle" charset="0"/>
              <a:ea typeface="Bogle" charset="0"/>
              <a:cs typeface="Bogle" charset="0"/>
            </a:endParaRPr>
          </a:p>
        </p:txBody>
      </p:sp>
      <p:sp>
        <p:nvSpPr>
          <p:cNvPr id="32" name="Freeform 31">
            <a:extLst>
              <a:ext uri="{FF2B5EF4-FFF2-40B4-BE49-F238E27FC236}">
                <a16:creationId xmlns:a16="http://schemas.microsoft.com/office/drawing/2014/main" id="{1E97D788-4EA7-324B-9390-444CBC493B7C}"/>
              </a:ext>
            </a:extLst>
          </p:cNvPr>
          <p:cNvSpPr/>
          <p:nvPr userDrawn="1"/>
        </p:nvSpPr>
        <p:spPr>
          <a:xfrm rot="2160000">
            <a:off x="6934807" y="2377818"/>
            <a:ext cx="250372" cy="316811"/>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0" y="63362"/>
                </a:moveTo>
                <a:lnTo>
                  <a:pt x="125186" y="63362"/>
                </a:lnTo>
                <a:lnTo>
                  <a:pt x="125186" y="0"/>
                </a:lnTo>
                <a:lnTo>
                  <a:pt x="250372" y="158406"/>
                </a:lnTo>
                <a:lnTo>
                  <a:pt x="125186" y="316811"/>
                </a:lnTo>
                <a:lnTo>
                  <a:pt x="125186" y="253449"/>
                </a:lnTo>
                <a:lnTo>
                  <a:pt x="0" y="253449"/>
                </a:lnTo>
                <a:lnTo>
                  <a:pt x="0" y="63362"/>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3361" rIns="75111" bIns="63362" numCol="1" spcCol="1270" anchor="ctr" anchorCtr="0">
            <a:noAutofit/>
          </a:bodyPr>
          <a:lstStyle/>
          <a:p>
            <a:pPr lvl="0" algn="ctr" defTabSz="622300">
              <a:lnSpc>
                <a:spcPct val="100000"/>
              </a:lnSpc>
              <a:spcBef>
                <a:spcPct val="0"/>
              </a:spcBef>
              <a:spcAft>
                <a:spcPct val="35000"/>
              </a:spcAft>
            </a:pPr>
            <a:endParaRPr lang="en-US" sz="1400" kern="1200">
              <a:latin typeface="Bogle" charset="0"/>
              <a:ea typeface="Bogle" charset="0"/>
              <a:cs typeface="Bogle" charset="0"/>
            </a:endParaRPr>
          </a:p>
        </p:txBody>
      </p:sp>
      <p:sp>
        <p:nvSpPr>
          <p:cNvPr id="33" name="Freeform 32">
            <a:extLst>
              <a:ext uri="{FF2B5EF4-FFF2-40B4-BE49-F238E27FC236}">
                <a16:creationId xmlns:a16="http://schemas.microsoft.com/office/drawing/2014/main" id="{B34A8395-9645-8147-AAC5-95F164BBFB75}"/>
              </a:ext>
            </a:extLst>
          </p:cNvPr>
          <p:cNvSpPr/>
          <p:nvPr userDrawn="1"/>
        </p:nvSpPr>
        <p:spPr>
          <a:xfrm>
            <a:off x="7377357" y="2654058"/>
            <a:ext cx="938701" cy="93870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a:ln w="381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870" tIns="162869" rIns="162870" bIns="162869" numCol="1" spcCol="1270" anchor="ctr" anchorCtr="0">
            <a:noAutofit/>
          </a:bodyPr>
          <a:lstStyle/>
          <a:p>
            <a:pPr lvl="0" algn="ctr" defTabSz="889000">
              <a:lnSpc>
                <a:spcPct val="100000"/>
              </a:lnSpc>
              <a:spcBef>
                <a:spcPct val="0"/>
              </a:spcBef>
              <a:spcAft>
                <a:spcPct val="35000"/>
              </a:spcAft>
            </a:pPr>
            <a:endParaRPr lang="en-US" sz="2000" kern="1200">
              <a:latin typeface="Bogle" charset="0"/>
              <a:ea typeface="Bogle" charset="0"/>
              <a:cs typeface="Bogle" charset="0"/>
            </a:endParaRPr>
          </a:p>
        </p:txBody>
      </p:sp>
      <p:sp>
        <p:nvSpPr>
          <p:cNvPr id="34" name="Freeform 33">
            <a:extLst>
              <a:ext uri="{FF2B5EF4-FFF2-40B4-BE49-F238E27FC236}">
                <a16:creationId xmlns:a16="http://schemas.microsoft.com/office/drawing/2014/main" id="{89FC8A9C-6EC9-3549-A5A6-16A1FF176B2F}"/>
              </a:ext>
            </a:extLst>
          </p:cNvPr>
          <p:cNvSpPr/>
          <p:nvPr userDrawn="1"/>
        </p:nvSpPr>
        <p:spPr>
          <a:xfrm rot="17280000">
            <a:off x="7590431" y="3905473"/>
            <a:ext cx="250373" cy="316811"/>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5111" tIns="63361" rIns="1" bIns="63362" numCol="1" spcCol="1270" anchor="ctr" anchorCtr="0">
            <a:noAutofit/>
          </a:bodyPr>
          <a:lstStyle/>
          <a:p>
            <a:pPr lvl="0" algn="ctr" defTabSz="622300">
              <a:lnSpc>
                <a:spcPct val="100000"/>
              </a:lnSpc>
              <a:spcBef>
                <a:spcPct val="0"/>
              </a:spcBef>
              <a:spcAft>
                <a:spcPct val="35000"/>
              </a:spcAft>
            </a:pPr>
            <a:endParaRPr lang="en-US" sz="1400" kern="1200">
              <a:latin typeface="Bogle" charset="0"/>
              <a:ea typeface="Bogle" charset="0"/>
              <a:cs typeface="Bogle" charset="0"/>
            </a:endParaRPr>
          </a:p>
        </p:txBody>
      </p:sp>
      <p:sp>
        <p:nvSpPr>
          <p:cNvPr id="35" name="Freeform 34">
            <a:extLst>
              <a:ext uri="{FF2B5EF4-FFF2-40B4-BE49-F238E27FC236}">
                <a16:creationId xmlns:a16="http://schemas.microsoft.com/office/drawing/2014/main" id="{30A28786-8398-4241-8E50-8E61A3ED1476}"/>
              </a:ext>
            </a:extLst>
          </p:cNvPr>
          <p:cNvSpPr/>
          <p:nvPr userDrawn="1"/>
        </p:nvSpPr>
        <p:spPr>
          <a:xfrm>
            <a:off x="6886837" y="4414352"/>
            <a:ext cx="938701" cy="93870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a:ln w="381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870" tIns="162869" rIns="162870" bIns="162869" numCol="1" spcCol="1270" anchor="ctr" anchorCtr="0">
            <a:noAutofit/>
          </a:bodyPr>
          <a:lstStyle/>
          <a:p>
            <a:pPr lvl="0" algn="ctr" defTabSz="889000">
              <a:lnSpc>
                <a:spcPct val="100000"/>
              </a:lnSpc>
              <a:spcBef>
                <a:spcPct val="0"/>
              </a:spcBef>
              <a:spcAft>
                <a:spcPct val="35000"/>
              </a:spcAft>
            </a:pPr>
            <a:endParaRPr lang="en-US" sz="2000" kern="1200">
              <a:latin typeface="Bogle" charset="0"/>
              <a:ea typeface="Bogle" charset="0"/>
              <a:cs typeface="Bogle" charset="0"/>
            </a:endParaRPr>
          </a:p>
        </p:txBody>
      </p:sp>
      <p:sp>
        <p:nvSpPr>
          <p:cNvPr id="36" name="Freeform 35">
            <a:extLst>
              <a:ext uri="{FF2B5EF4-FFF2-40B4-BE49-F238E27FC236}">
                <a16:creationId xmlns:a16="http://schemas.microsoft.com/office/drawing/2014/main" id="{9041B0B6-0DE5-2848-87EB-5AD0D27844A4}"/>
              </a:ext>
            </a:extLst>
          </p:cNvPr>
          <p:cNvSpPr/>
          <p:nvPr userDrawn="1"/>
        </p:nvSpPr>
        <p:spPr>
          <a:xfrm>
            <a:off x="6159388" y="4903241"/>
            <a:ext cx="250373" cy="316812"/>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5112" tIns="63363" rIns="1" bIns="63362" numCol="1" spcCol="1270" anchor="ctr" anchorCtr="0">
            <a:noAutofit/>
          </a:bodyPr>
          <a:lstStyle/>
          <a:p>
            <a:pPr lvl="0" algn="ctr" defTabSz="622300">
              <a:lnSpc>
                <a:spcPct val="100000"/>
              </a:lnSpc>
              <a:spcBef>
                <a:spcPct val="0"/>
              </a:spcBef>
              <a:spcAft>
                <a:spcPct val="35000"/>
              </a:spcAft>
            </a:pPr>
            <a:endParaRPr lang="en-US" sz="1400" kern="1200">
              <a:latin typeface="Bogle" charset="0"/>
              <a:ea typeface="Bogle" charset="0"/>
              <a:cs typeface="Bogle" charset="0"/>
            </a:endParaRPr>
          </a:p>
        </p:txBody>
      </p:sp>
      <p:sp>
        <p:nvSpPr>
          <p:cNvPr id="37" name="Freeform 36">
            <a:extLst>
              <a:ext uri="{FF2B5EF4-FFF2-40B4-BE49-F238E27FC236}">
                <a16:creationId xmlns:a16="http://schemas.microsoft.com/office/drawing/2014/main" id="{73EECA17-FD7C-DB4D-A4F3-1B5EDD80CDF9}"/>
              </a:ext>
            </a:extLst>
          </p:cNvPr>
          <p:cNvSpPr/>
          <p:nvPr userDrawn="1"/>
        </p:nvSpPr>
        <p:spPr>
          <a:xfrm>
            <a:off x="4730646" y="4414352"/>
            <a:ext cx="938701" cy="93870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a:ln w="381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870" tIns="162869" rIns="162870" bIns="162869" numCol="1" spcCol="1270" anchor="ctr" anchorCtr="0">
            <a:noAutofit/>
          </a:bodyPr>
          <a:lstStyle/>
          <a:p>
            <a:pPr lvl="0" algn="ctr" defTabSz="889000">
              <a:lnSpc>
                <a:spcPct val="100000"/>
              </a:lnSpc>
              <a:spcBef>
                <a:spcPct val="0"/>
              </a:spcBef>
              <a:spcAft>
                <a:spcPct val="35000"/>
              </a:spcAft>
            </a:pPr>
            <a:endParaRPr lang="en-US" sz="2000" kern="1200">
              <a:latin typeface="Bogle" charset="0"/>
              <a:ea typeface="Bogle" charset="0"/>
              <a:cs typeface="Bogle" charset="0"/>
            </a:endParaRPr>
          </a:p>
        </p:txBody>
      </p:sp>
      <p:sp>
        <p:nvSpPr>
          <p:cNvPr id="38" name="Freeform 37">
            <a:extLst>
              <a:ext uri="{FF2B5EF4-FFF2-40B4-BE49-F238E27FC236}">
                <a16:creationId xmlns:a16="http://schemas.microsoft.com/office/drawing/2014/main" id="{E0EEA1D8-372A-4747-BDC3-95710CD34BA7}"/>
              </a:ext>
            </a:extLst>
          </p:cNvPr>
          <p:cNvSpPr/>
          <p:nvPr userDrawn="1"/>
        </p:nvSpPr>
        <p:spPr>
          <a:xfrm rot="4320000">
            <a:off x="4763579" y="3905472"/>
            <a:ext cx="250373" cy="316811"/>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5112" tIns="63362" rIns="0" bIns="63361" numCol="1" spcCol="1270" anchor="ctr" anchorCtr="0">
            <a:noAutofit/>
          </a:bodyPr>
          <a:lstStyle/>
          <a:p>
            <a:pPr lvl="0" algn="ctr" defTabSz="622300">
              <a:lnSpc>
                <a:spcPct val="100000"/>
              </a:lnSpc>
              <a:spcBef>
                <a:spcPct val="0"/>
              </a:spcBef>
              <a:spcAft>
                <a:spcPct val="35000"/>
              </a:spcAft>
            </a:pPr>
            <a:endParaRPr lang="en-US" sz="1400" kern="1200">
              <a:latin typeface="Bogle" charset="0"/>
              <a:ea typeface="Bogle" charset="0"/>
              <a:cs typeface="Bogle" charset="0"/>
            </a:endParaRPr>
          </a:p>
        </p:txBody>
      </p:sp>
      <p:sp>
        <p:nvSpPr>
          <p:cNvPr id="39" name="Freeform 38">
            <a:extLst>
              <a:ext uri="{FF2B5EF4-FFF2-40B4-BE49-F238E27FC236}">
                <a16:creationId xmlns:a16="http://schemas.microsoft.com/office/drawing/2014/main" id="{96693ED2-BCEA-BA48-A52D-4284595C9CEB}"/>
              </a:ext>
            </a:extLst>
          </p:cNvPr>
          <p:cNvSpPr/>
          <p:nvPr userDrawn="1"/>
        </p:nvSpPr>
        <p:spPr>
          <a:xfrm>
            <a:off x="4206193" y="2654058"/>
            <a:ext cx="938701" cy="93870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a:ln w="381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870" tIns="162869" rIns="162870" bIns="162869" numCol="1" spcCol="1270" anchor="ctr" anchorCtr="0">
            <a:noAutofit/>
          </a:bodyPr>
          <a:lstStyle/>
          <a:p>
            <a:pPr lvl="0" algn="ctr" defTabSz="889000">
              <a:lnSpc>
                <a:spcPct val="100000"/>
              </a:lnSpc>
              <a:spcBef>
                <a:spcPct val="0"/>
              </a:spcBef>
              <a:spcAft>
                <a:spcPct val="35000"/>
              </a:spcAft>
            </a:pPr>
            <a:endParaRPr lang="en-US" sz="2000" kern="1200">
              <a:latin typeface="Bogle" charset="0"/>
              <a:ea typeface="Bogle" charset="0"/>
              <a:cs typeface="Bogle" charset="0"/>
            </a:endParaRPr>
          </a:p>
        </p:txBody>
      </p:sp>
      <p:sp>
        <p:nvSpPr>
          <p:cNvPr id="40" name="Freeform 39">
            <a:extLst>
              <a:ext uri="{FF2B5EF4-FFF2-40B4-BE49-F238E27FC236}">
                <a16:creationId xmlns:a16="http://schemas.microsoft.com/office/drawing/2014/main" id="{524B7F65-0917-E246-99C9-0C9B51B1DF4F}"/>
              </a:ext>
            </a:extLst>
          </p:cNvPr>
          <p:cNvSpPr/>
          <p:nvPr userDrawn="1"/>
        </p:nvSpPr>
        <p:spPr>
          <a:xfrm rot="19440000">
            <a:off x="5269198" y="2377818"/>
            <a:ext cx="250372" cy="316811"/>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0" y="63362"/>
                </a:moveTo>
                <a:lnTo>
                  <a:pt x="125186" y="63362"/>
                </a:lnTo>
                <a:lnTo>
                  <a:pt x="125186" y="0"/>
                </a:lnTo>
                <a:lnTo>
                  <a:pt x="250372" y="158406"/>
                </a:lnTo>
                <a:lnTo>
                  <a:pt x="125186" y="316811"/>
                </a:lnTo>
                <a:lnTo>
                  <a:pt x="125186" y="253449"/>
                </a:lnTo>
                <a:lnTo>
                  <a:pt x="0" y="253449"/>
                </a:lnTo>
                <a:lnTo>
                  <a:pt x="0" y="63362"/>
                </a:lnTo>
                <a:close/>
              </a:path>
            </a:pathLst>
          </a:cu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63362" rIns="75112" bIns="63361" numCol="1" spcCol="1270" anchor="ctr" anchorCtr="0">
            <a:noAutofit/>
          </a:bodyPr>
          <a:lstStyle/>
          <a:p>
            <a:pPr lvl="0" algn="ctr" defTabSz="622300">
              <a:lnSpc>
                <a:spcPct val="100000"/>
              </a:lnSpc>
              <a:spcBef>
                <a:spcPct val="0"/>
              </a:spcBef>
              <a:spcAft>
                <a:spcPct val="35000"/>
              </a:spcAft>
            </a:pPr>
            <a:endParaRPr lang="en-US" sz="1400" kern="1200">
              <a:latin typeface="Bogle" charset="0"/>
              <a:ea typeface="Bogle" charset="0"/>
              <a:cs typeface="Bogle" charset="0"/>
            </a:endParaRPr>
          </a:p>
        </p:txBody>
      </p:sp>
      <p:sp>
        <p:nvSpPr>
          <p:cNvPr id="41" name="Freeform 62">
            <a:extLst>
              <a:ext uri="{FF2B5EF4-FFF2-40B4-BE49-F238E27FC236}">
                <a16:creationId xmlns:a16="http://schemas.microsoft.com/office/drawing/2014/main" id="{868139D1-95A8-514B-BD3D-11E33409254C}"/>
              </a:ext>
            </a:extLst>
          </p:cNvPr>
          <p:cNvSpPr>
            <a:spLocks noEditPoints="1"/>
          </p:cNvSpPr>
          <p:nvPr userDrawn="1"/>
        </p:nvSpPr>
        <p:spPr bwMode="auto">
          <a:xfrm>
            <a:off x="6121292" y="2127454"/>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nSpc>
                <a:spcPct val="100000"/>
              </a:lnSpc>
            </a:pPr>
            <a:endParaRPr lang="en-US">
              <a:latin typeface="Bogle" charset="0"/>
              <a:ea typeface="Bogle" charset="0"/>
              <a:cs typeface="Bogle" charset="0"/>
            </a:endParaRPr>
          </a:p>
        </p:txBody>
      </p:sp>
      <p:sp>
        <p:nvSpPr>
          <p:cNvPr id="46" name="Freeform 45">
            <a:extLst>
              <a:ext uri="{FF2B5EF4-FFF2-40B4-BE49-F238E27FC236}">
                <a16:creationId xmlns:a16="http://schemas.microsoft.com/office/drawing/2014/main" id="{CFD56F7C-0EC6-B147-B85E-B7E95839D926}"/>
              </a:ext>
            </a:extLst>
          </p:cNvPr>
          <p:cNvSpPr/>
          <p:nvPr userDrawn="1"/>
        </p:nvSpPr>
        <p:spPr>
          <a:xfrm>
            <a:off x="5751757" y="1536458"/>
            <a:ext cx="938701" cy="93870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a:ln w="381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870" tIns="162869" rIns="162870" bIns="162869" numCol="1" spcCol="1270" anchor="ctr" anchorCtr="0">
            <a:noAutofit/>
          </a:bodyPr>
          <a:lstStyle/>
          <a:p>
            <a:pPr lvl="0" algn="ctr" defTabSz="889000">
              <a:lnSpc>
                <a:spcPct val="100000"/>
              </a:lnSpc>
              <a:spcBef>
                <a:spcPct val="0"/>
              </a:spcBef>
              <a:spcAft>
                <a:spcPct val="35000"/>
              </a:spcAft>
            </a:pPr>
            <a:endParaRPr lang="en-US" sz="2000" kern="1200">
              <a:latin typeface="Bogle" charset="0"/>
              <a:ea typeface="Bogle" charset="0"/>
              <a:cs typeface="Bogle" charset="0"/>
            </a:endParaRPr>
          </a:p>
        </p:txBody>
      </p:sp>
      <p:sp>
        <p:nvSpPr>
          <p:cNvPr id="23" name="Rectangle 22">
            <a:extLst>
              <a:ext uri="{FF2B5EF4-FFF2-40B4-BE49-F238E27FC236}">
                <a16:creationId xmlns:a16="http://schemas.microsoft.com/office/drawing/2014/main" id="{5C925221-310F-4747-9E86-DA2206FE34AE}"/>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24" name="Text Placeholder 8">
            <a:extLst>
              <a:ext uri="{FF2B5EF4-FFF2-40B4-BE49-F238E27FC236}">
                <a16:creationId xmlns:a16="http://schemas.microsoft.com/office/drawing/2014/main" id="{7864847C-15AC-8A4D-912A-C8F04CA7D189}"/>
              </a:ext>
            </a:extLst>
          </p:cNvPr>
          <p:cNvSpPr>
            <a:spLocks noGrp="1"/>
          </p:cNvSpPr>
          <p:nvPr>
            <p:ph type="body" sz="quarter" idx="13" hasCustomPrompt="1"/>
          </p:nvPr>
        </p:nvSpPr>
        <p:spPr>
          <a:xfrm>
            <a:off x="812832" y="630402"/>
            <a:ext cx="10434638" cy="523220"/>
          </a:xfrm>
        </p:spPr>
        <p:txBody>
          <a:bodyPr wrap="square">
            <a:spAutoFit/>
          </a:bodyPr>
          <a:lstStyle>
            <a:lvl1pPr>
              <a:lnSpc>
                <a:spcPct val="100000"/>
              </a:lnSpc>
              <a:defRPr b="1">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content slide.</a:t>
            </a:r>
          </a:p>
        </p:txBody>
      </p:sp>
    </p:spTree>
    <p:extLst>
      <p:ext uri="{BB962C8B-B14F-4D97-AF65-F5344CB8AC3E}">
        <p14:creationId xmlns:p14="http://schemas.microsoft.com/office/powerpoint/2010/main" val="4205139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AC80-244F-5F1E-EE06-007CC142E5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8222A-0C2D-5D06-6E90-162F4CECE4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9AF46-04C7-53CE-9B06-24D0BEA081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2C4AA4-CE4D-6A1D-01B5-6A6443E3C351}"/>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6" name="Footer Placeholder 5">
            <a:extLst>
              <a:ext uri="{FF2B5EF4-FFF2-40B4-BE49-F238E27FC236}">
                <a16:creationId xmlns:a16="http://schemas.microsoft.com/office/drawing/2014/main" id="{BEC3F309-CFB9-10C7-2027-426623154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F4A69-FA02-8353-B058-16D4C3D2ACEB}"/>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3842466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488E5-3A4B-A1C6-A7AD-8912B96845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5C457A-70AE-DE19-E142-2AF58D199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0B0B6B-77D5-C98A-3E99-C972B3CC6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85191B-D045-9063-777F-BBCDA2DDBB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CAC94-A4EE-01FA-AD34-63EC20F077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97BD21-977F-839E-396A-CE9FEA03EB24}"/>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8" name="Footer Placeholder 7">
            <a:extLst>
              <a:ext uri="{FF2B5EF4-FFF2-40B4-BE49-F238E27FC236}">
                <a16:creationId xmlns:a16="http://schemas.microsoft.com/office/drawing/2014/main" id="{425E3A12-D876-E281-E3C6-F9CCF34029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ACEEAF-9372-7910-F10D-B76EB89FFC3D}"/>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311889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B916-A756-9CAC-A75F-B1B519779B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D4B7A0-AEEB-F505-EA4C-8032C5850228}"/>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4" name="Footer Placeholder 3">
            <a:extLst>
              <a:ext uri="{FF2B5EF4-FFF2-40B4-BE49-F238E27FC236}">
                <a16:creationId xmlns:a16="http://schemas.microsoft.com/office/drawing/2014/main" id="{E9D2C558-5274-6B87-762F-24B3029428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ED5D63-62CC-608C-C7FE-61D84B6CE290}"/>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2574749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F7B77-AB52-FCCA-E700-E88447204858}"/>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3" name="Footer Placeholder 2">
            <a:extLst>
              <a:ext uri="{FF2B5EF4-FFF2-40B4-BE49-F238E27FC236}">
                <a16:creationId xmlns:a16="http://schemas.microsoft.com/office/drawing/2014/main" id="{54F10626-06AF-0460-4CC8-87E4DDAFB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73D237-2039-1711-4CAE-D02901B69602}"/>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39485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5C5D-DEC9-6F14-427B-5A0B2B53AD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47A7AB-C791-7908-5D31-CC060E7F1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A066E-7C2A-F1E9-ED4E-03C0AD076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D04286-513E-7139-EA91-FF52E4C9E107}"/>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6" name="Footer Placeholder 5">
            <a:extLst>
              <a:ext uri="{FF2B5EF4-FFF2-40B4-BE49-F238E27FC236}">
                <a16:creationId xmlns:a16="http://schemas.microsoft.com/office/drawing/2014/main" id="{8B4593ED-FECB-5923-1FC1-4C98703C0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A205EA-B15C-1A8A-CC02-3478E23D2321}"/>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782735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BD95-C35E-517C-A427-9A01C55D13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BBA619-0FA1-898D-6FD9-4DBE67D06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93E8D-2845-D2D4-0A0C-5C7D5B9FD0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4C4D6-54CB-46A3-98E2-12E762C9C6EF}"/>
              </a:ext>
            </a:extLst>
          </p:cNvPr>
          <p:cNvSpPr>
            <a:spLocks noGrp="1"/>
          </p:cNvSpPr>
          <p:nvPr>
            <p:ph type="dt" sz="half" idx="10"/>
          </p:nvPr>
        </p:nvSpPr>
        <p:spPr/>
        <p:txBody>
          <a:bodyPr/>
          <a:lstStyle/>
          <a:p>
            <a:fld id="{A2ABFB49-B707-44AC-8B69-839BEEB261C2}" type="datetimeFigureOut">
              <a:rPr lang="en-US" smtClean="0"/>
              <a:t>10/11/2022</a:t>
            </a:fld>
            <a:endParaRPr lang="en-US"/>
          </a:p>
        </p:txBody>
      </p:sp>
      <p:sp>
        <p:nvSpPr>
          <p:cNvPr id="6" name="Footer Placeholder 5">
            <a:extLst>
              <a:ext uri="{FF2B5EF4-FFF2-40B4-BE49-F238E27FC236}">
                <a16:creationId xmlns:a16="http://schemas.microsoft.com/office/drawing/2014/main" id="{89EB0E9C-3C0C-79F6-D44E-A87A42E817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897B0F-D0D3-99C8-9873-FA2628117DE3}"/>
              </a:ext>
            </a:extLst>
          </p:cNvPr>
          <p:cNvSpPr>
            <a:spLocks noGrp="1"/>
          </p:cNvSpPr>
          <p:nvPr>
            <p:ph type="sldNum" sz="quarter" idx="12"/>
          </p:nvPr>
        </p:nvSpPr>
        <p:spPr/>
        <p:txBody>
          <a:bodyPr/>
          <a:lstStyle/>
          <a:p>
            <a:fld id="{88E49D32-D629-44A4-B5A2-7CE8D6292EF3}" type="slidenum">
              <a:rPr lang="en-US" smtClean="0"/>
              <a:t>‹#›</a:t>
            </a:fld>
            <a:endParaRPr lang="en-US"/>
          </a:p>
        </p:txBody>
      </p:sp>
    </p:spTree>
    <p:extLst>
      <p:ext uri="{BB962C8B-B14F-4D97-AF65-F5344CB8AC3E}">
        <p14:creationId xmlns:p14="http://schemas.microsoft.com/office/powerpoint/2010/main" val="3026686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3.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8DA42D-1208-CAF5-488A-87C36150DA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6FF86B-EAC0-1678-EB44-5A2400B654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9B308-2BA5-19A2-4C4B-86ACCC64C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BFB49-B707-44AC-8B69-839BEEB261C2}" type="datetimeFigureOut">
              <a:rPr lang="en-US" smtClean="0"/>
              <a:t>10/11/2022</a:t>
            </a:fld>
            <a:endParaRPr lang="en-US"/>
          </a:p>
        </p:txBody>
      </p:sp>
      <p:sp>
        <p:nvSpPr>
          <p:cNvPr id="5" name="Footer Placeholder 4">
            <a:extLst>
              <a:ext uri="{FF2B5EF4-FFF2-40B4-BE49-F238E27FC236}">
                <a16:creationId xmlns:a16="http://schemas.microsoft.com/office/drawing/2014/main" id="{9FFD759B-5802-BFF8-86E4-FA768B31D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34F1B8-1B45-E38D-50DF-1BE92EA8BA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49D32-D629-44A4-B5A2-7CE8D6292EF3}" type="slidenum">
              <a:rPr lang="en-US" smtClean="0"/>
              <a:t>‹#›</a:t>
            </a:fld>
            <a:endParaRPr lang="en-US"/>
          </a:p>
        </p:txBody>
      </p:sp>
    </p:spTree>
    <p:extLst>
      <p:ext uri="{BB962C8B-B14F-4D97-AF65-F5344CB8AC3E}">
        <p14:creationId xmlns:p14="http://schemas.microsoft.com/office/powerpoint/2010/main" val="1076959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41F4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370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b="1" kern="1200">
          <a:solidFill>
            <a:schemeClr val="accent1"/>
          </a:solidFill>
          <a:latin typeface="Bogle" panose="020B050302020306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BDBF32-26C7-1941-A3C9-ABEC39E43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73861-7F4B-764C-80C8-9DCCBEB56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A picture containing earbud&#10;&#10;Description automatically generated">
            <a:extLst>
              <a:ext uri="{FF2B5EF4-FFF2-40B4-BE49-F238E27FC236}">
                <a16:creationId xmlns:a16="http://schemas.microsoft.com/office/drawing/2014/main" id="{466E209F-7243-AD45-9B18-3A3C60C1B4F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71540" y="6454665"/>
            <a:ext cx="147680" cy="161592"/>
          </a:xfrm>
          <a:prstGeom prst="rect">
            <a:avLst/>
          </a:prstGeom>
        </p:spPr>
      </p:pic>
      <p:sp>
        <p:nvSpPr>
          <p:cNvPr id="9" name="Text Placeholder 8">
            <a:extLst>
              <a:ext uri="{FF2B5EF4-FFF2-40B4-BE49-F238E27FC236}">
                <a16:creationId xmlns:a16="http://schemas.microsoft.com/office/drawing/2014/main" id="{5BB845EE-CB32-3646-965E-B94330E2DE2A}"/>
              </a:ext>
            </a:extLst>
          </p:cNvPr>
          <p:cNvSpPr txBox="1">
            <a:spLocks/>
          </p:cNvSpPr>
          <p:nvPr userDrawn="1"/>
        </p:nvSpPr>
        <p:spPr>
          <a:xfrm>
            <a:off x="846551" y="6437320"/>
            <a:ext cx="3178068" cy="220445"/>
          </a:xfrm>
          <a:prstGeom prst="rect">
            <a:avLst/>
          </a:prstGeom>
        </p:spPr>
        <p:txBody>
          <a:bodyPr wrap="square" anchor="ctr">
            <a:spAutoFit/>
          </a:bodyPr>
          <a:lstStyle>
            <a:lvl1pPr marL="0" marR="0" indent="0" algn="l" defTabSz="914400" rtl="0" eaLnBrk="1" latinLnBrk="0" hangingPunct="1">
              <a:lnSpc>
                <a:spcPct val="90000"/>
              </a:lnSpc>
              <a:spcBef>
                <a:spcPts val="0"/>
              </a:spcBef>
              <a:spcAft>
                <a:spcPts val="0"/>
              </a:spcAft>
              <a:buFont typeface="Arial" panose="020B0604020202020204" pitchFamily="34" charset="0"/>
              <a:buNone/>
              <a:defRPr sz="850" kern="1200">
                <a:solidFill>
                  <a:schemeClr val="accent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50" b="1" i="0" kern="1200">
                <a:solidFill>
                  <a:schemeClr val="tx1"/>
                </a:solidFill>
                <a:effectLst/>
                <a:latin typeface="Bogle" panose="020B0503020203060203" pitchFamily="34" charset="77"/>
                <a:ea typeface="+mn-ea"/>
                <a:cs typeface="+mn-cs"/>
              </a:rPr>
              <a:t>Department Name  </a:t>
            </a:r>
            <a:r>
              <a:rPr lang="en-US" sz="850" b="0" i="0" kern="1200">
                <a:solidFill>
                  <a:schemeClr val="tx1"/>
                </a:solidFill>
                <a:effectLst/>
                <a:latin typeface="Bogle" panose="020B0503020203060203" pitchFamily="34" charset="77"/>
                <a:ea typeface="+mn-ea"/>
                <a:cs typeface="+mn-cs"/>
              </a:rPr>
              <a:t>|  Team Name (edit in master slide)</a:t>
            </a:r>
            <a:endParaRPr lang="en-US" sz="900">
              <a:solidFill>
                <a:schemeClr val="tx1"/>
              </a:solidFill>
            </a:endParaRPr>
          </a:p>
        </p:txBody>
      </p:sp>
    </p:spTree>
    <p:extLst>
      <p:ext uri="{BB962C8B-B14F-4D97-AF65-F5344CB8AC3E}">
        <p14:creationId xmlns:p14="http://schemas.microsoft.com/office/powerpoint/2010/main" val="105221834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Lst>
  <p:txStyles>
    <p:titleStyle>
      <a:lvl1pPr algn="l" defTabSz="914400" rtl="0" eaLnBrk="1" latinLnBrk="0" hangingPunct="1">
        <a:lnSpc>
          <a:spcPct val="100000"/>
        </a:lnSpc>
        <a:spcBef>
          <a:spcPct val="0"/>
        </a:spcBef>
        <a:buNone/>
        <a:defRPr sz="4400" b="1" kern="1200">
          <a:solidFill>
            <a:schemeClr val="tx1"/>
          </a:solidFill>
          <a:latin typeface="Bogle" panose="020B0503020203060203" pitchFamily="34" charset="77"/>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800" kern="1200">
          <a:solidFill>
            <a:schemeClr val="accent3"/>
          </a:solidFill>
          <a:latin typeface="Bogle" panose="020B0503020203060203" pitchFamily="34" charset="77"/>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a:solidFill>
            <a:schemeClr val="accent3"/>
          </a:solidFill>
          <a:latin typeface="Bogle" panose="020B0503020203060203" pitchFamily="34" charset="77"/>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accent3"/>
          </a:solidFill>
          <a:latin typeface="Bogle" panose="020B0503020203060203" pitchFamily="34" charset="77"/>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800" kern="1200">
          <a:solidFill>
            <a:schemeClr val="accent3"/>
          </a:solidFill>
          <a:latin typeface="Bogle" panose="020B0503020203060203" pitchFamily="34" charset="77"/>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accent3"/>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11.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1.xml"/><Relationship Id="rId5" Type="http://schemas.openxmlformats.org/officeDocument/2006/relationships/image" Target="../media/image11.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gif"/><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microsoft.com/office/2018/10/relationships/comments" Target="../comments/modernComment_105_5A84714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8CB75F0-5D65-E166-0FEF-D73B58D3F4FF}"/>
              </a:ext>
            </a:extLst>
          </p:cNvPr>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t="45598" b="45789"/>
          <a:stretch/>
        </p:blipFill>
        <p:spPr>
          <a:xfrm>
            <a:off x="2667000" y="4794884"/>
            <a:ext cx="6858000" cy="590679"/>
          </a:xfrm>
          <a:prstGeom prst="rect">
            <a:avLst/>
          </a:prstGeom>
        </p:spPr>
      </p:pic>
      <p:sp>
        <p:nvSpPr>
          <p:cNvPr id="3" name="Rectangle: Rounded Corners 2">
            <a:extLst>
              <a:ext uri="{FF2B5EF4-FFF2-40B4-BE49-F238E27FC236}">
                <a16:creationId xmlns:a16="http://schemas.microsoft.com/office/drawing/2014/main" id="{C6661626-8232-B1F8-9F55-80FD175AF8FF}"/>
              </a:ext>
            </a:extLst>
          </p:cNvPr>
          <p:cNvSpPr/>
          <p:nvPr/>
        </p:nvSpPr>
        <p:spPr>
          <a:xfrm>
            <a:off x="309086" y="0"/>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286791A-D8FE-B1E1-3751-2E852B5F8F10}"/>
              </a:ext>
            </a:extLst>
          </p:cNvPr>
          <p:cNvSpPr/>
          <p:nvPr/>
        </p:nvSpPr>
        <p:spPr>
          <a:xfrm>
            <a:off x="309085" y="6761099"/>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mpany name&#10;&#10;Description automatically generated">
            <a:extLst>
              <a:ext uri="{FF2B5EF4-FFF2-40B4-BE49-F238E27FC236}">
                <a16:creationId xmlns:a16="http://schemas.microsoft.com/office/drawing/2014/main" id="{B2FF48FD-ED1A-F06A-DCAE-F888F0D58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047" y="623658"/>
            <a:ext cx="4761905" cy="4761905"/>
          </a:xfrm>
          <a:prstGeom prst="rect">
            <a:avLst/>
          </a:prstGeom>
        </p:spPr>
      </p:pic>
    </p:spTree>
    <p:extLst>
      <p:ext uri="{BB962C8B-B14F-4D97-AF65-F5344CB8AC3E}">
        <p14:creationId xmlns:p14="http://schemas.microsoft.com/office/powerpoint/2010/main" val="1819293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F3811-2FF3-614D-A527-8CE7DF4E75D3}"/>
              </a:ext>
            </a:extLst>
          </p:cNvPr>
          <p:cNvSpPr/>
          <p:nvPr/>
        </p:nvSpPr>
        <p:spPr>
          <a:xfrm>
            <a:off x="636608" y="1273215"/>
            <a:ext cx="2349660" cy="405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31B91E-4FAF-6749-A53E-6375761F53C1}"/>
              </a:ext>
            </a:extLst>
          </p:cNvPr>
          <p:cNvSpPr txBox="1"/>
          <p:nvPr/>
        </p:nvSpPr>
        <p:spPr>
          <a:xfrm>
            <a:off x="6371735" y="1403265"/>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2022</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5" name="Oval 4">
            <a:extLst>
              <a:ext uri="{FF2B5EF4-FFF2-40B4-BE49-F238E27FC236}">
                <a16:creationId xmlns:a16="http://schemas.microsoft.com/office/drawing/2014/main" id="{D41DE655-B08C-3B41-B6DD-E5FC7A58CC92}"/>
              </a:ext>
            </a:extLst>
          </p:cNvPr>
          <p:cNvSpPr/>
          <p:nvPr/>
        </p:nvSpPr>
        <p:spPr>
          <a:xfrm>
            <a:off x="6021306" y="1404824"/>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6" name="Group 5">
            <a:extLst>
              <a:ext uri="{FF2B5EF4-FFF2-40B4-BE49-F238E27FC236}">
                <a16:creationId xmlns:a16="http://schemas.microsoft.com/office/drawing/2014/main" id="{73B19712-D595-7B42-A79F-5115A685993E}"/>
              </a:ext>
            </a:extLst>
          </p:cNvPr>
          <p:cNvGrpSpPr/>
          <p:nvPr/>
        </p:nvGrpSpPr>
        <p:grpSpPr>
          <a:xfrm>
            <a:off x="2038310" y="1163752"/>
            <a:ext cx="3973509" cy="2233180"/>
            <a:chOff x="2038310" y="2742147"/>
            <a:chExt cx="3973509" cy="2233180"/>
          </a:xfrm>
        </p:grpSpPr>
        <p:sp>
          <p:nvSpPr>
            <p:cNvPr id="7" name="Rounded Rectangle 6">
              <a:extLst>
                <a:ext uri="{FF2B5EF4-FFF2-40B4-BE49-F238E27FC236}">
                  <a16:creationId xmlns:a16="http://schemas.microsoft.com/office/drawing/2014/main" id="{224CD0C8-0496-B343-AF71-5A8A18183623}"/>
                </a:ext>
              </a:extLst>
            </p:cNvPr>
            <p:cNvSpPr/>
            <p:nvPr/>
          </p:nvSpPr>
          <p:spPr>
            <a:xfrm>
              <a:off x="2038310" y="3235771"/>
              <a:ext cx="3725972" cy="1321282"/>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8" name="Group 34">
              <a:extLst>
                <a:ext uri="{FF2B5EF4-FFF2-40B4-BE49-F238E27FC236}">
                  <a16:creationId xmlns:a16="http://schemas.microsoft.com/office/drawing/2014/main" id="{BDC2D8B4-AB20-7040-93E5-CCEACC6FC705}"/>
                </a:ext>
              </a:extLst>
            </p:cNvPr>
            <p:cNvGrpSpPr/>
            <p:nvPr/>
          </p:nvGrpSpPr>
          <p:grpSpPr>
            <a:xfrm>
              <a:off x="2038310" y="2742147"/>
              <a:ext cx="3973509" cy="762109"/>
              <a:chOff x="425669" y="2271732"/>
              <a:chExt cx="3973509" cy="762109"/>
            </a:xfrm>
          </p:grpSpPr>
          <p:sp>
            <p:nvSpPr>
              <p:cNvPr id="13" name="Rounded Rectangle 12">
                <a:extLst>
                  <a:ext uri="{FF2B5EF4-FFF2-40B4-BE49-F238E27FC236}">
                    <a16:creationId xmlns:a16="http://schemas.microsoft.com/office/drawing/2014/main" id="{2F572F35-E90E-774C-A585-EB93BB8DF5E3}"/>
                  </a:ext>
                </a:extLst>
              </p:cNvPr>
              <p:cNvSpPr/>
              <p:nvPr/>
            </p:nvSpPr>
            <p:spPr>
              <a:xfrm>
                <a:off x="425669" y="2271732"/>
                <a:ext cx="3725972" cy="762109"/>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14" name="Isosceles Triangle 10">
                <a:extLst>
                  <a:ext uri="{FF2B5EF4-FFF2-40B4-BE49-F238E27FC236}">
                    <a16:creationId xmlns:a16="http://schemas.microsoft.com/office/drawing/2014/main" id="{24E1E58D-E073-9F41-A307-8A04AF29B763}"/>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11" name="TextBox 10">
              <a:extLst>
                <a:ext uri="{FF2B5EF4-FFF2-40B4-BE49-F238E27FC236}">
                  <a16:creationId xmlns:a16="http://schemas.microsoft.com/office/drawing/2014/main" id="{D9D19588-9B88-3C4E-9EA7-BCB504CAD069}"/>
                </a:ext>
              </a:extLst>
            </p:cNvPr>
            <p:cNvSpPr txBox="1"/>
            <p:nvPr/>
          </p:nvSpPr>
          <p:spPr>
            <a:xfrm>
              <a:off x="2733117" y="2985393"/>
              <a:ext cx="863378"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Setting up</a:t>
              </a:r>
            </a:p>
          </p:txBody>
        </p:sp>
        <p:sp>
          <p:nvSpPr>
            <p:cNvPr id="10" name="TextBox 9">
              <a:extLst>
                <a:ext uri="{FF2B5EF4-FFF2-40B4-BE49-F238E27FC236}">
                  <a16:creationId xmlns:a16="http://schemas.microsoft.com/office/drawing/2014/main" id="{97E8D2EC-7407-944D-984E-DD605B454B78}"/>
                </a:ext>
              </a:extLst>
            </p:cNvPr>
            <p:cNvSpPr txBox="1"/>
            <p:nvPr/>
          </p:nvSpPr>
          <p:spPr>
            <a:xfrm>
              <a:off x="2157777" y="3559555"/>
              <a:ext cx="3348407" cy="1415772"/>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Implementation, testing and feature Go-live</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Cost and Complexity Drivers.</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Development of a recommendation engine based on Market Basket Analysis.</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Setting up Dedicated Delivery Partners.</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endPar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endParaRP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endPar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endParaRP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endPar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endParaRPr>
            </a:p>
          </p:txBody>
        </p:sp>
      </p:grpSp>
      <p:sp>
        <p:nvSpPr>
          <p:cNvPr id="16" name="TextBox 15">
            <a:extLst>
              <a:ext uri="{FF2B5EF4-FFF2-40B4-BE49-F238E27FC236}">
                <a16:creationId xmlns:a16="http://schemas.microsoft.com/office/drawing/2014/main" id="{4BBEDC3D-1C00-014D-883C-4E7F16FC2F12}"/>
              </a:ext>
            </a:extLst>
          </p:cNvPr>
          <p:cNvSpPr txBox="1"/>
          <p:nvPr/>
        </p:nvSpPr>
        <p:spPr>
          <a:xfrm>
            <a:off x="6367322" y="1613213"/>
            <a:ext cx="466474" cy="1692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October</a:t>
            </a:r>
          </a:p>
        </p:txBody>
      </p:sp>
      <p:grpSp>
        <p:nvGrpSpPr>
          <p:cNvPr id="17" name="Group 16">
            <a:extLst>
              <a:ext uri="{FF2B5EF4-FFF2-40B4-BE49-F238E27FC236}">
                <a16:creationId xmlns:a16="http://schemas.microsoft.com/office/drawing/2014/main" id="{2BFCB5AE-C5D8-944C-9687-B542F6004CEB}"/>
              </a:ext>
            </a:extLst>
          </p:cNvPr>
          <p:cNvGrpSpPr/>
          <p:nvPr/>
        </p:nvGrpSpPr>
        <p:grpSpPr>
          <a:xfrm>
            <a:off x="6320402" y="3682852"/>
            <a:ext cx="3973509" cy="1840124"/>
            <a:chOff x="6320402" y="4524100"/>
            <a:chExt cx="3973509" cy="1840124"/>
          </a:xfrm>
        </p:grpSpPr>
        <p:sp>
          <p:nvSpPr>
            <p:cNvPr id="18" name="Rounded Rectangle 17">
              <a:extLst>
                <a:ext uri="{FF2B5EF4-FFF2-40B4-BE49-F238E27FC236}">
                  <a16:creationId xmlns:a16="http://schemas.microsoft.com/office/drawing/2014/main" id="{DF867DA8-21EB-384E-A909-AC00C6AE9846}"/>
                </a:ext>
              </a:extLst>
            </p:cNvPr>
            <p:cNvSpPr/>
            <p:nvPr/>
          </p:nvSpPr>
          <p:spPr>
            <a:xfrm flipH="1">
              <a:off x="6567938" y="5036011"/>
              <a:ext cx="3721608" cy="1328213"/>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19" name="Group 37">
              <a:extLst>
                <a:ext uri="{FF2B5EF4-FFF2-40B4-BE49-F238E27FC236}">
                  <a16:creationId xmlns:a16="http://schemas.microsoft.com/office/drawing/2014/main" id="{EB140AF8-5191-4243-BB6C-76FF8770686B}"/>
                </a:ext>
              </a:extLst>
            </p:cNvPr>
            <p:cNvGrpSpPr/>
            <p:nvPr/>
          </p:nvGrpSpPr>
          <p:grpSpPr>
            <a:xfrm flipH="1">
              <a:off x="6320402" y="4524100"/>
              <a:ext cx="3973509" cy="762109"/>
              <a:chOff x="425669" y="2253444"/>
              <a:chExt cx="3973509" cy="762109"/>
            </a:xfrm>
          </p:grpSpPr>
          <p:sp>
            <p:nvSpPr>
              <p:cNvPr id="24" name="Rounded Rectangle 23">
                <a:extLst>
                  <a:ext uri="{FF2B5EF4-FFF2-40B4-BE49-F238E27FC236}">
                    <a16:creationId xmlns:a16="http://schemas.microsoft.com/office/drawing/2014/main" id="{24A7C633-AB93-A74B-A31B-A379A1F9D428}"/>
                  </a:ext>
                </a:extLst>
              </p:cNvPr>
              <p:cNvSpPr/>
              <p:nvPr/>
            </p:nvSpPr>
            <p:spPr>
              <a:xfrm>
                <a:off x="425669" y="2253444"/>
                <a:ext cx="3725972" cy="762109"/>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25" name="Isosceles Triangle 22">
                <a:extLst>
                  <a:ext uri="{FF2B5EF4-FFF2-40B4-BE49-F238E27FC236}">
                    <a16:creationId xmlns:a16="http://schemas.microsoft.com/office/drawing/2014/main" id="{0BD25650-0E0E-DE4D-9663-0CF7CA5E53CA}"/>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22" name="TextBox 21">
              <a:extLst>
                <a:ext uri="{FF2B5EF4-FFF2-40B4-BE49-F238E27FC236}">
                  <a16:creationId xmlns:a16="http://schemas.microsoft.com/office/drawing/2014/main" id="{DF2968A5-F84C-A84D-8143-E4376373E2E2}"/>
                </a:ext>
              </a:extLst>
            </p:cNvPr>
            <p:cNvSpPr txBox="1"/>
            <p:nvPr/>
          </p:nvSpPr>
          <p:spPr>
            <a:xfrm>
              <a:off x="7328301" y="4793239"/>
              <a:ext cx="1769074" cy="246221"/>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Marketing Campaign</a:t>
              </a:r>
            </a:p>
          </p:txBody>
        </p:sp>
        <p:sp>
          <p:nvSpPr>
            <p:cNvPr id="21" name="TextBox 20">
              <a:extLst>
                <a:ext uri="{FF2B5EF4-FFF2-40B4-BE49-F238E27FC236}">
                  <a16:creationId xmlns:a16="http://schemas.microsoft.com/office/drawing/2014/main" id="{C128A323-D92A-5148-9763-2C07CCAF1450}"/>
                </a:ext>
              </a:extLst>
            </p:cNvPr>
            <p:cNvSpPr txBox="1"/>
            <p:nvPr/>
          </p:nvSpPr>
          <p:spPr>
            <a:xfrm>
              <a:off x="6762736" y="5367234"/>
              <a:ext cx="3332012" cy="861774"/>
            </a:xfrm>
            <a:prstGeom prst="rect">
              <a:avLst/>
            </a:prstGeom>
            <a:noFill/>
          </p:spPr>
          <p:txBody>
            <a:bodyPr wrap="square" lIns="0" tIns="0" rIns="0" bIns="0" rtlCol="0" anchor="t">
              <a:spAutoFit/>
            </a:bodyPr>
            <a:lstStyle/>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solidFill>
                  <a:effectLst/>
                  <a:uLnTx/>
                  <a:uFillTx/>
                  <a:latin typeface="Bogle"/>
                  <a:ea typeface="Bogle" charset="0"/>
                  <a:cs typeface="Bogle" charset="0"/>
                </a:rPr>
                <a:t>Streamline Digital Campaign Management.</a:t>
              </a:r>
            </a:p>
            <a:p>
              <a:pPr marL="228600" indent="-228600">
                <a:spcBef>
                  <a:spcPct val="20000"/>
                </a:spcBef>
                <a:buFontTx/>
                <a:buAutoNum type="arabicPeriod"/>
                <a:defRPr/>
              </a:pPr>
              <a:r>
                <a:rPr kumimoji="0" lang="en-US" sz="1000" b="0" i="0" u="none" strike="noStrike" kern="1200" cap="none" spc="0" normalizeH="0" baseline="0" noProof="0">
                  <a:ln>
                    <a:noFill/>
                  </a:ln>
                  <a:solidFill>
                    <a:srgbClr val="041F41"/>
                  </a:solidFill>
                  <a:effectLst/>
                  <a:uLnTx/>
                  <a:uFillTx/>
                  <a:latin typeface="Bogle"/>
                  <a:ea typeface="Bogle" charset="0"/>
                  <a:cs typeface="Bogle" charset="0"/>
                </a:rPr>
                <a:t>Dedicated Marketing Prioritization of</a:t>
              </a:r>
              <a:r>
                <a:rPr lang="en-US" sz="1000">
                  <a:solidFill>
                    <a:srgbClr val="041F41"/>
                  </a:solidFill>
                  <a:latin typeface="Bogle"/>
                  <a:ea typeface="Bogle" charset="0"/>
                  <a:cs typeface="Bogle" charset="0"/>
                </a:rPr>
                <a:t> </a:t>
              </a:r>
              <a:r>
                <a:rPr lang="en-US" sz="1000" err="1">
                  <a:solidFill>
                    <a:srgbClr val="041F41"/>
                  </a:solidFill>
                  <a:latin typeface="Bogle"/>
                  <a:ea typeface="Bogle" charset="0"/>
                  <a:cs typeface="Bogle" charset="0"/>
                </a:rPr>
                <a:t>Easycarts</a:t>
              </a:r>
              <a:r>
                <a:rPr kumimoji="0" lang="en-US" sz="1000" b="0" i="0" u="none" strike="noStrike" kern="1200" cap="none" spc="0" normalizeH="0" baseline="0" noProof="0">
                  <a:ln>
                    <a:noFill/>
                  </a:ln>
                  <a:solidFill>
                    <a:srgbClr val="041F41"/>
                  </a:solidFill>
                  <a:effectLst/>
                  <a:uLnTx/>
                  <a:uFillTx/>
                  <a:latin typeface="Bogle"/>
                  <a:ea typeface="Bogle" charset="0"/>
                  <a:cs typeface="Bogle" charset="0"/>
                </a:rPr>
                <a:t> across all outlets and web platforms.</a:t>
              </a:r>
              <a:endParaRPr lang="en-US" sz="1000" b="0" i="0" u="none" strike="noStrike" kern="1200" cap="none" spc="0" normalizeH="0" baseline="0" noProof="0">
                <a:ln>
                  <a:noFill/>
                </a:ln>
                <a:solidFill>
                  <a:srgbClr val="041F41"/>
                </a:solidFill>
                <a:effectLst/>
                <a:uLnTx/>
                <a:uFillTx/>
                <a:latin typeface="Bogle"/>
                <a:ea typeface="Bogle" charset="0"/>
                <a:cs typeface="Bogle" charset="0"/>
              </a:endParaRPr>
            </a:p>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solidFill>
                  <a:effectLst/>
                  <a:uLnTx/>
                  <a:uFillTx/>
                  <a:latin typeface="Bogle"/>
                  <a:ea typeface="Bogle" charset="0"/>
                  <a:cs typeface="Bogle" charset="0"/>
                </a:rPr>
                <a:t>Email Drip Campaigns.</a:t>
              </a:r>
              <a:endParaRPr lang="en-US" sz="1000" b="0" i="0" u="none" strike="noStrike" kern="1200" cap="none" spc="0" normalizeH="0" baseline="0" noProof="0">
                <a:ln>
                  <a:noFill/>
                </a:ln>
                <a:solidFill>
                  <a:srgbClr val="041F41"/>
                </a:solidFill>
                <a:effectLst/>
                <a:uLnTx/>
                <a:uFillTx/>
                <a:latin typeface="Bogle"/>
                <a:ea typeface="Bogle" charset="0"/>
                <a:cs typeface="Bogle" charset="0"/>
              </a:endParaRPr>
            </a:p>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err="1">
                  <a:ln>
                    <a:noFill/>
                  </a:ln>
                  <a:solidFill>
                    <a:srgbClr val="041F41"/>
                  </a:solidFill>
                  <a:effectLst/>
                  <a:uLnTx/>
                  <a:uFillTx/>
                  <a:latin typeface="Bogle"/>
                  <a:ea typeface="Bogle" charset="0"/>
                  <a:cs typeface="Bogle" charset="0"/>
                </a:rPr>
                <a:t>Adwords</a:t>
              </a:r>
              <a:r>
                <a:rPr kumimoji="0" lang="en-US" sz="1000" b="0" i="0" u="none" strike="noStrike" kern="1200" cap="none" spc="0" normalizeH="0" baseline="0" noProof="0">
                  <a:ln>
                    <a:noFill/>
                  </a:ln>
                  <a:solidFill>
                    <a:srgbClr val="041F41"/>
                  </a:solidFill>
                  <a:effectLst/>
                  <a:uLnTx/>
                  <a:uFillTx/>
                  <a:latin typeface="Bogle"/>
                  <a:ea typeface="Bogle" charset="0"/>
                  <a:cs typeface="Bogle" charset="0"/>
                </a:rPr>
                <a:t> Optimization.</a:t>
              </a:r>
              <a:endParaRPr lang="en-US" sz="1000" b="0" i="0" u="none" strike="noStrike" kern="1200" cap="none" spc="0" normalizeH="0" baseline="0" noProof="0">
                <a:ln>
                  <a:noFill/>
                </a:ln>
                <a:solidFill>
                  <a:srgbClr val="041F41"/>
                </a:solidFill>
                <a:effectLst/>
                <a:uLnTx/>
                <a:uFillTx/>
                <a:latin typeface="Bogle"/>
                <a:ea typeface="Bogle" charset="0"/>
                <a:cs typeface="Bogle" charset="0"/>
              </a:endParaRPr>
            </a:p>
          </p:txBody>
        </p:sp>
      </p:grpSp>
      <p:sp>
        <p:nvSpPr>
          <p:cNvPr id="27" name="Oval 26">
            <a:extLst>
              <a:ext uri="{FF2B5EF4-FFF2-40B4-BE49-F238E27FC236}">
                <a16:creationId xmlns:a16="http://schemas.microsoft.com/office/drawing/2014/main" id="{8995F7C0-5435-1649-B236-E0BE84F945EE}"/>
              </a:ext>
            </a:extLst>
          </p:cNvPr>
          <p:cNvSpPr/>
          <p:nvPr/>
        </p:nvSpPr>
        <p:spPr>
          <a:xfrm>
            <a:off x="6021306" y="3948827"/>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28" name="TextBox 27">
            <a:extLst>
              <a:ext uri="{FF2B5EF4-FFF2-40B4-BE49-F238E27FC236}">
                <a16:creationId xmlns:a16="http://schemas.microsoft.com/office/drawing/2014/main" id="{05405877-BA25-724C-8F1B-038F23795A77}"/>
              </a:ext>
            </a:extLst>
          </p:cNvPr>
          <p:cNvSpPr txBox="1"/>
          <p:nvPr/>
        </p:nvSpPr>
        <p:spPr>
          <a:xfrm>
            <a:off x="5462477" y="3938339"/>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2022</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29" name="TextBox 28">
            <a:extLst>
              <a:ext uri="{FF2B5EF4-FFF2-40B4-BE49-F238E27FC236}">
                <a16:creationId xmlns:a16="http://schemas.microsoft.com/office/drawing/2014/main" id="{E976D345-EC35-584B-A115-77B1F4412A2B}"/>
              </a:ext>
            </a:extLst>
          </p:cNvPr>
          <p:cNvSpPr txBox="1"/>
          <p:nvPr/>
        </p:nvSpPr>
        <p:spPr>
          <a:xfrm>
            <a:off x="5322378" y="4142731"/>
            <a:ext cx="593111" cy="169277"/>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December</a:t>
            </a:r>
          </a:p>
        </p:txBody>
      </p:sp>
      <p:pic>
        <p:nvPicPr>
          <p:cNvPr id="35" name="Picture 34">
            <a:extLst>
              <a:ext uri="{FF2B5EF4-FFF2-40B4-BE49-F238E27FC236}">
                <a16:creationId xmlns:a16="http://schemas.microsoft.com/office/drawing/2014/main" id="{DE02FE35-41E2-8A47-9C20-B2D10CDDB05F}"/>
              </a:ext>
            </a:extLst>
          </p:cNvPr>
          <p:cNvPicPr>
            <a:picLocks noChangeAspect="1"/>
          </p:cNvPicPr>
          <p:nvPr/>
        </p:nvPicPr>
        <p:blipFill>
          <a:blip r:embed="rId3"/>
          <a:srcRect/>
          <a:stretch/>
        </p:blipFill>
        <p:spPr>
          <a:xfrm>
            <a:off x="2157777" y="1310694"/>
            <a:ext cx="461786" cy="461786"/>
          </a:xfrm>
          <a:prstGeom prst="rect">
            <a:avLst/>
          </a:prstGeom>
        </p:spPr>
      </p:pic>
      <p:pic>
        <p:nvPicPr>
          <p:cNvPr id="36" name="Picture 35">
            <a:extLst>
              <a:ext uri="{FF2B5EF4-FFF2-40B4-BE49-F238E27FC236}">
                <a16:creationId xmlns:a16="http://schemas.microsoft.com/office/drawing/2014/main" id="{BD8295AB-502A-0D4A-B9B4-2377D483CC70}"/>
              </a:ext>
            </a:extLst>
          </p:cNvPr>
          <p:cNvPicPr>
            <a:picLocks noChangeAspect="1"/>
          </p:cNvPicPr>
          <p:nvPr/>
        </p:nvPicPr>
        <p:blipFill>
          <a:blip r:embed="rId4"/>
          <a:srcRect/>
          <a:stretch/>
        </p:blipFill>
        <p:spPr>
          <a:xfrm>
            <a:off x="6749442" y="3779573"/>
            <a:ext cx="511718" cy="511718"/>
          </a:xfrm>
          <a:prstGeom prst="rect">
            <a:avLst/>
          </a:prstGeom>
        </p:spPr>
      </p:pic>
      <p:sp>
        <p:nvSpPr>
          <p:cNvPr id="30" name="Rectangle 29">
            <a:extLst>
              <a:ext uri="{FF2B5EF4-FFF2-40B4-BE49-F238E27FC236}">
                <a16:creationId xmlns:a16="http://schemas.microsoft.com/office/drawing/2014/main" id="{EB512679-57B5-0641-991C-F49F648BF12A}"/>
              </a:ext>
            </a:extLst>
          </p:cNvPr>
          <p:cNvSpPr/>
          <p:nvPr/>
        </p:nvSpPr>
        <p:spPr>
          <a:xfrm>
            <a:off x="514688" y="6244503"/>
            <a:ext cx="3206920" cy="405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37E127-B25B-61C9-4892-AF560DB0E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199052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ntr" presetSubtype="2" accel="50000" decel="50000" fill="hold" grpId="1"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par>
                                <p:cTn id="20" presetID="53"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2" presetClass="entr" presetSubtype="8" accel="50000" decel="5000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6" grpId="0"/>
      <p:bldP spid="16" grpId="1"/>
      <p:bldP spid="27" grpId="0" animBg="1"/>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EADA92E-2436-C545-BC3E-EAA9A02A598B}"/>
              </a:ext>
            </a:extLst>
          </p:cNvPr>
          <p:cNvSpPr/>
          <p:nvPr/>
        </p:nvSpPr>
        <p:spPr>
          <a:xfrm>
            <a:off x="636608" y="1273215"/>
            <a:ext cx="2349660" cy="405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40BB2E7-19D1-9546-A1AF-812537880A27}"/>
              </a:ext>
            </a:extLst>
          </p:cNvPr>
          <p:cNvSpPr txBox="1"/>
          <p:nvPr/>
        </p:nvSpPr>
        <p:spPr>
          <a:xfrm>
            <a:off x="6371735" y="1054914"/>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2023</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5" name="Oval 4">
            <a:extLst>
              <a:ext uri="{FF2B5EF4-FFF2-40B4-BE49-F238E27FC236}">
                <a16:creationId xmlns:a16="http://schemas.microsoft.com/office/drawing/2014/main" id="{3178C327-E946-4040-BEF6-FE2A5AFFF49D}"/>
              </a:ext>
            </a:extLst>
          </p:cNvPr>
          <p:cNvSpPr/>
          <p:nvPr/>
        </p:nvSpPr>
        <p:spPr>
          <a:xfrm>
            <a:off x="6021306" y="1061045"/>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6" name="Group 5">
            <a:extLst>
              <a:ext uri="{FF2B5EF4-FFF2-40B4-BE49-F238E27FC236}">
                <a16:creationId xmlns:a16="http://schemas.microsoft.com/office/drawing/2014/main" id="{661A9BDC-070F-114D-9DE9-A6B7BDE3187B}"/>
              </a:ext>
            </a:extLst>
          </p:cNvPr>
          <p:cNvGrpSpPr/>
          <p:nvPr/>
        </p:nvGrpSpPr>
        <p:grpSpPr>
          <a:xfrm>
            <a:off x="2038310" y="790255"/>
            <a:ext cx="3973509" cy="1735602"/>
            <a:chOff x="2038310" y="2723859"/>
            <a:chExt cx="3973509" cy="1735602"/>
          </a:xfrm>
        </p:grpSpPr>
        <p:sp>
          <p:nvSpPr>
            <p:cNvPr id="7" name="Rounded Rectangle 6">
              <a:extLst>
                <a:ext uri="{FF2B5EF4-FFF2-40B4-BE49-F238E27FC236}">
                  <a16:creationId xmlns:a16="http://schemas.microsoft.com/office/drawing/2014/main" id="{B92F4FFC-CBBF-C84A-A2F2-90718B9009DB}"/>
                </a:ext>
              </a:extLst>
            </p:cNvPr>
            <p:cNvSpPr/>
            <p:nvPr/>
          </p:nvSpPr>
          <p:spPr>
            <a:xfrm>
              <a:off x="2038310" y="3235771"/>
              <a:ext cx="3725972" cy="1131356"/>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8" name="Group 34">
              <a:extLst>
                <a:ext uri="{FF2B5EF4-FFF2-40B4-BE49-F238E27FC236}">
                  <a16:creationId xmlns:a16="http://schemas.microsoft.com/office/drawing/2014/main" id="{FFFF79C6-3553-5E40-811A-F716179F1B06}"/>
                </a:ext>
              </a:extLst>
            </p:cNvPr>
            <p:cNvGrpSpPr/>
            <p:nvPr/>
          </p:nvGrpSpPr>
          <p:grpSpPr>
            <a:xfrm>
              <a:off x="2038310" y="2723859"/>
              <a:ext cx="3973509" cy="762109"/>
              <a:chOff x="425669" y="2253444"/>
              <a:chExt cx="3973509" cy="762109"/>
            </a:xfrm>
          </p:grpSpPr>
          <p:sp>
            <p:nvSpPr>
              <p:cNvPr id="13" name="Rounded Rectangle 12">
                <a:extLst>
                  <a:ext uri="{FF2B5EF4-FFF2-40B4-BE49-F238E27FC236}">
                    <a16:creationId xmlns:a16="http://schemas.microsoft.com/office/drawing/2014/main" id="{BC302F36-FD12-E641-A5A8-B4D12C72E778}"/>
                  </a:ext>
                </a:extLst>
              </p:cNvPr>
              <p:cNvSpPr/>
              <p:nvPr/>
            </p:nvSpPr>
            <p:spPr>
              <a:xfrm>
                <a:off x="425669" y="2253444"/>
                <a:ext cx="3725972" cy="762109"/>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14" name="Isosceles Triangle 10">
                <a:extLst>
                  <a:ext uri="{FF2B5EF4-FFF2-40B4-BE49-F238E27FC236}">
                    <a16:creationId xmlns:a16="http://schemas.microsoft.com/office/drawing/2014/main" id="{EBE3D9B5-E049-B743-BD4E-9DEDE936C1EB}"/>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11" name="TextBox 10">
              <a:extLst>
                <a:ext uri="{FF2B5EF4-FFF2-40B4-BE49-F238E27FC236}">
                  <a16:creationId xmlns:a16="http://schemas.microsoft.com/office/drawing/2014/main" id="{54C4CD40-16A8-8F4D-9549-31262CFFB364}"/>
                </a:ext>
              </a:extLst>
            </p:cNvPr>
            <p:cNvSpPr txBox="1"/>
            <p:nvPr/>
          </p:nvSpPr>
          <p:spPr>
            <a:xfrm>
              <a:off x="2716626" y="2981802"/>
              <a:ext cx="1038554" cy="246221"/>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Beta Launch</a:t>
              </a:r>
            </a:p>
          </p:txBody>
        </p:sp>
        <p:sp>
          <p:nvSpPr>
            <p:cNvPr id="10" name="TextBox 9">
              <a:extLst>
                <a:ext uri="{FF2B5EF4-FFF2-40B4-BE49-F238E27FC236}">
                  <a16:creationId xmlns:a16="http://schemas.microsoft.com/office/drawing/2014/main" id="{8261FED4-30AE-2842-A253-A01A476EE74A}"/>
                </a:ext>
              </a:extLst>
            </p:cNvPr>
            <p:cNvSpPr txBox="1"/>
            <p:nvPr/>
          </p:nvSpPr>
          <p:spPr>
            <a:xfrm>
              <a:off x="2162426" y="3597687"/>
              <a:ext cx="3348407" cy="861774"/>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Feature Launch for Existing Walmart + users on Mobile App and website.</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Review Early KPIs.</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Forecast Sales</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endPar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endParaRPr>
            </a:p>
          </p:txBody>
        </p:sp>
      </p:grpSp>
      <p:sp>
        <p:nvSpPr>
          <p:cNvPr id="15" name="TextBox 14">
            <a:extLst>
              <a:ext uri="{FF2B5EF4-FFF2-40B4-BE49-F238E27FC236}">
                <a16:creationId xmlns:a16="http://schemas.microsoft.com/office/drawing/2014/main" id="{B9BC7F9E-A208-C64A-BEC6-2145C5382468}"/>
              </a:ext>
            </a:extLst>
          </p:cNvPr>
          <p:cNvSpPr txBox="1"/>
          <p:nvPr/>
        </p:nvSpPr>
        <p:spPr>
          <a:xfrm>
            <a:off x="6361879" y="1270104"/>
            <a:ext cx="440826" cy="1692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January</a:t>
            </a:r>
          </a:p>
        </p:txBody>
      </p:sp>
      <p:pic>
        <p:nvPicPr>
          <p:cNvPr id="19" name="Picture 18">
            <a:extLst>
              <a:ext uri="{FF2B5EF4-FFF2-40B4-BE49-F238E27FC236}">
                <a16:creationId xmlns:a16="http://schemas.microsoft.com/office/drawing/2014/main" id="{8DB448AD-B90B-744A-9D39-0E74D403BC14}"/>
              </a:ext>
            </a:extLst>
          </p:cNvPr>
          <p:cNvPicPr>
            <a:picLocks noChangeAspect="1"/>
          </p:cNvPicPr>
          <p:nvPr/>
        </p:nvPicPr>
        <p:blipFill>
          <a:blip r:embed="rId2"/>
          <a:srcRect/>
          <a:stretch/>
        </p:blipFill>
        <p:spPr>
          <a:xfrm>
            <a:off x="2141022" y="944434"/>
            <a:ext cx="472893" cy="472893"/>
          </a:xfrm>
          <a:prstGeom prst="rect">
            <a:avLst/>
          </a:prstGeom>
        </p:spPr>
      </p:pic>
      <p:sp>
        <p:nvSpPr>
          <p:cNvPr id="20" name="Oval 19">
            <a:extLst>
              <a:ext uri="{FF2B5EF4-FFF2-40B4-BE49-F238E27FC236}">
                <a16:creationId xmlns:a16="http://schemas.microsoft.com/office/drawing/2014/main" id="{94AF0B59-127E-F648-A2C2-F88B246175E9}"/>
              </a:ext>
            </a:extLst>
          </p:cNvPr>
          <p:cNvSpPr/>
          <p:nvPr/>
        </p:nvSpPr>
        <p:spPr>
          <a:xfrm>
            <a:off x="6021306" y="2438741"/>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pic>
        <p:nvPicPr>
          <p:cNvPr id="22" name="Picture 21" descr="A picture containing bird&#10;&#10;Description automatically generated">
            <a:extLst>
              <a:ext uri="{FF2B5EF4-FFF2-40B4-BE49-F238E27FC236}">
                <a16:creationId xmlns:a16="http://schemas.microsoft.com/office/drawing/2014/main" id="{0F0CB009-9C2A-824B-9272-C5ABDE967846}"/>
              </a:ext>
            </a:extLst>
          </p:cNvPr>
          <p:cNvPicPr>
            <a:picLocks noChangeAspect="1"/>
          </p:cNvPicPr>
          <p:nvPr/>
        </p:nvPicPr>
        <p:blipFill>
          <a:blip r:embed="rId3"/>
          <a:stretch>
            <a:fillRect/>
          </a:stretch>
        </p:blipFill>
        <p:spPr>
          <a:xfrm>
            <a:off x="6365578" y="2307512"/>
            <a:ext cx="371599" cy="371599"/>
          </a:xfrm>
          <a:prstGeom prst="rect">
            <a:avLst/>
          </a:prstGeom>
        </p:spPr>
      </p:pic>
      <p:grpSp>
        <p:nvGrpSpPr>
          <p:cNvPr id="30" name="Group 29">
            <a:extLst>
              <a:ext uri="{FF2B5EF4-FFF2-40B4-BE49-F238E27FC236}">
                <a16:creationId xmlns:a16="http://schemas.microsoft.com/office/drawing/2014/main" id="{A4B0B46B-6C3A-2441-A300-88183B6017ED}"/>
              </a:ext>
            </a:extLst>
          </p:cNvPr>
          <p:cNvGrpSpPr/>
          <p:nvPr/>
        </p:nvGrpSpPr>
        <p:grpSpPr>
          <a:xfrm>
            <a:off x="6283656" y="3384215"/>
            <a:ext cx="3973509" cy="1643268"/>
            <a:chOff x="6320402" y="4524100"/>
            <a:chExt cx="3973509" cy="1643268"/>
          </a:xfrm>
        </p:grpSpPr>
        <p:sp>
          <p:nvSpPr>
            <p:cNvPr id="31" name="Rounded Rectangle 30">
              <a:extLst>
                <a:ext uri="{FF2B5EF4-FFF2-40B4-BE49-F238E27FC236}">
                  <a16:creationId xmlns:a16="http://schemas.microsoft.com/office/drawing/2014/main" id="{479B3556-849C-CB4B-8694-978B35AF58B1}"/>
                </a:ext>
              </a:extLst>
            </p:cNvPr>
            <p:cNvSpPr/>
            <p:nvPr/>
          </p:nvSpPr>
          <p:spPr>
            <a:xfrm flipH="1">
              <a:off x="6567938" y="5036012"/>
              <a:ext cx="3721608" cy="1131356"/>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32" name="Group 37">
              <a:extLst>
                <a:ext uri="{FF2B5EF4-FFF2-40B4-BE49-F238E27FC236}">
                  <a16:creationId xmlns:a16="http://schemas.microsoft.com/office/drawing/2014/main" id="{0E611990-6520-6549-8BC3-09FF94BD62BB}"/>
                </a:ext>
              </a:extLst>
            </p:cNvPr>
            <p:cNvGrpSpPr/>
            <p:nvPr/>
          </p:nvGrpSpPr>
          <p:grpSpPr>
            <a:xfrm flipH="1">
              <a:off x="6320402" y="4524100"/>
              <a:ext cx="3973509" cy="762109"/>
              <a:chOff x="425669" y="2253444"/>
              <a:chExt cx="3973509" cy="762109"/>
            </a:xfrm>
          </p:grpSpPr>
          <p:sp>
            <p:nvSpPr>
              <p:cNvPr id="37" name="Rounded Rectangle 36">
                <a:extLst>
                  <a:ext uri="{FF2B5EF4-FFF2-40B4-BE49-F238E27FC236}">
                    <a16:creationId xmlns:a16="http://schemas.microsoft.com/office/drawing/2014/main" id="{EA2AAB97-8275-E843-ADA6-A7E6E44BF747}"/>
                  </a:ext>
                </a:extLst>
              </p:cNvPr>
              <p:cNvSpPr/>
              <p:nvPr/>
            </p:nvSpPr>
            <p:spPr>
              <a:xfrm>
                <a:off x="425669" y="2253444"/>
                <a:ext cx="3725972" cy="762109"/>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38" name="Isosceles Triangle 22">
                <a:extLst>
                  <a:ext uri="{FF2B5EF4-FFF2-40B4-BE49-F238E27FC236}">
                    <a16:creationId xmlns:a16="http://schemas.microsoft.com/office/drawing/2014/main" id="{6EDF8D7D-B957-4943-BEF7-285E3C289E22}"/>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35" name="TextBox 34">
              <a:extLst>
                <a:ext uri="{FF2B5EF4-FFF2-40B4-BE49-F238E27FC236}">
                  <a16:creationId xmlns:a16="http://schemas.microsoft.com/office/drawing/2014/main" id="{DE6C815E-1EA7-2B4C-9B32-E7BC8D685D52}"/>
                </a:ext>
              </a:extLst>
            </p:cNvPr>
            <p:cNvSpPr txBox="1"/>
            <p:nvPr/>
          </p:nvSpPr>
          <p:spPr>
            <a:xfrm>
              <a:off x="7291227" y="4777703"/>
              <a:ext cx="1480277" cy="246221"/>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Extension Launch</a:t>
              </a:r>
            </a:p>
          </p:txBody>
        </p:sp>
        <p:sp>
          <p:nvSpPr>
            <p:cNvPr id="34" name="TextBox 33">
              <a:extLst>
                <a:ext uri="{FF2B5EF4-FFF2-40B4-BE49-F238E27FC236}">
                  <a16:creationId xmlns:a16="http://schemas.microsoft.com/office/drawing/2014/main" id="{A325FD3B-12FE-AB44-A8BF-06F8BEDBA024}"/>
                </a:ext>
              </a:extLst>
            </p:cNvPr>
            <p:cNvSpPr txBox="1"/>
            <p:nvPr/>
          </p:nvSpPr>
          <p:spPr>
            <a:xfrm>
              <a:off x="6682301" y="5367234"/>
              <a:ext cx="3607245" cy="677108"/>
            </a:xfrm>
            <a:prstGeom prst="rect">
              <a:avLst/>
            </a:prstGeom>
            <a:noFill/>
          </p:spPr>
          <p:txBody>
            <a:bodyPr wrap="square" lIns="0" tIns="0" rIns="0" bIns="0" rtlCol="0" anchor="t">
              <a:spAutoFit/>
            </a:bodyPr>
            <a:lstStyle/>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Extension improvement implementation based on the feedback.</a:t>
              </a:r>
            </a:p>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Evaluate and update sales targets and Online market presence.</a:t>
              </a:r>
            </a:p>
            <a:p>
              <a:pPr marL="228600" marR="0" lvl="0" indent="-228600"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Addition of Dashboards for ease of accessibility and improved product allocation. </a:t>
              </a:r>
            </a:p>
          </p:txBody>
        </p:sp>
      </p:grpSp>
      <p:pic>
        <p:nvPicPr>
          <p:cNvPr id="39" name="Picture 38">
            <a:extLst>
              <a:ext uri="{FF2B5EF4-FFF2-40B4-BE49-F238E27FC236}">
                <a16:creationId xmlns:a16="http://schemas.microsoft.com/office/drawing/2014/main" id="{69B8C998-B7B7-BD49-9411-9B23EFE67A4B}"/>
              </a:ext>
            </a:extLst>
          </p:cNvPr>
          <p:cNvPicPr>
            <a:picLocks noChangeAspect="1"/>
          </p:cNvPicPr>
          <p:nvPr/>
        </p:nvPicPr>
        <p:blipFill>
          <a:blip r:embed="rId4"/>
          <a:srcRect/>
          <a:stretch/>
        </p:blipFill>
        <p:spPr>
          <a:xfrm>
            <a:off x="6652838" y="3536901"/>
            <a:ext cx="448056" cy="448056"/>
          </a:xfrm>
          <a:prstGeom prst="rect">
            <a:avLst/>
          </a:prstGeom>
        </p:spPr>
      </p:pic>
      <p:sp>
        <p:nvSpPr>
          <p:cNvPr id="26" name="TextBox 25">
            <a:extLst>
              <a:ext uri="{FF2B5EF4-FFF2-40B4-BE49-F238E27FC236}">
                <a16:creationId xmlns:a16="http://schemas.microsoft.com/office/drawing/2014/main" id="{E904EBF9-D808-3F4E-BA10-2D18C9F210C2}"/>
              </a:ext>
            </a:extLst>
          </p:cNvPr>
          <p:cNvSpPr txBox="1"/>
          <p:nvPr/>
        </p:nvSpPr>
        <p:spPr>
          <a:xfrm>
            <a:off x="5426855" y="3630474"/>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2023</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27" name="Oval 26">
            <a:extLst>
              <a:ext uri="{FF2B5EF4-FFF2-40B4-BE49-F238E27FC236}">
                <a16:creationId xmlns:a16="http://schemas.microsoft.com/office/drawing/2014/main" id="{84DFBD05-7471-904E-A4DD-90FBBA317EE4}"/>
              </a:ext>
            </a:extLst>
          </p:cNvPr>
          <p:cNvSpPr/>
          <p:nvPr/>
        </p:nvSpPr>
        <p:spPr>
          <a:xfrm>
            <a:off x="6008791" y="3637818"/>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28" name="TextBox 27">
            <a:extLst>
              <a:ext uri="{FF2B5EF4-FFF2-40B4-BE49-F238E27FC236}">
                <a16:creationId xmlns:a16="http://schemas.microsoft.com/office/drawing/2014/main" id="{705BCEC9-04A9-BF4E-B52B-063515D1EC90}"/>
              </a:ext>
            </a:extLst>
          </p:cNvPr>
          <p:cNvSpPr txBox="1"/>
          <p:nvPr/>
        </p:nvSpPr>
        <p:spPr>
          <a:xfrm>
            <a:off x="5416285" y="3868736"/>
            <a:ext cx="370294" cy="1692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March</a:t>
            </a:r>
          </a:p>
        </p:txBody>
      </p:sp>
      <p:sp>
        <p:nvSpPr>
          <p:cNvPr id="29" name="Rectangle 28">
            <a:extLst>
              <a:ext uri="{FF2B5EF4-FFF2-40B4-BE49-F238E27FC236}">
                <a16:creationId xmlns:a16="http://schemas.microsoft.com/office/drawing/2014/main" id="{621A33D8-7B62-AA42-9A54-6CAD32ADD029}"/>
              </a:ext>
            </a:extLst>
          </p:cNvPr>
          <p:cNvSpPr/>
          <p:nvPr/>
        </p:nvSpPr>
        <p:spPr>
          <a:xfrm>
            <a:off x="514688" y="6244503"/>
            <a:ext cx="3206920" cy="405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91AB432-E952-8F4D-86B0-D5FBC9F1FD1D}"/>
              </a:ext>
            </a:extLst>
          </p:cNvPr>
          <p:cNvSpPr/>
          <p:nvPr/>
        </p:nvSpPr>
        <p:spPr>
          <a:xfrm flipH="1">
            <a:off x="6792023" y="2317903"/>
            <a:ext cx="2216893" cy="497177"/>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36" name="TextBox 35">
            <a:extLst>
              <a:ext uri="{FF2B5EF4-FFF2-40B4-BE49-F238E27FC236}">
                <a16:creationId xmlns:a16="http://schemas.microsoft.com/office/drawing/2014/main" id="{C868B021-EFC3-464F-95F3-9779DBA5699A}"/>
              </a:ext>
            </a:extLst>
          </p:cNvPr>
          <p:cNvSpPr txBox="1"/>
          <p:nvPr/>
        </p:nvSpPr>
        <p:spPr>
          <a:xfrm>
            <a:off x="7012024" y="2439399"/>
            <a:ext cx="1671035" cy="246221"/>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Customer Feedback</a:t>
            </a:r>
          </a:p>
        </p:txBody>
      </p:sp>
      <p:pic>
        <p:nvPicPr>
          <p:cNvPr id="3" name="Picture 2">
            <a:extLst>
              <a:ext uri="{FF2B5EF4-FFF2-40B4-BE49-F238E27FC236}">
                <a16:creationId xmlns:a16="http://schemas.microsoft.com/office/drawing/2014/main" id="{CFBD90DC-1377-C404-437F-C65F60384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40292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ntr" presetSubtype="2" accel="50000" decel="50000" fill="hold" grpId="1"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1+#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par>
                                <p:cTn id="20" presetID="53"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1000"/>
                            </p:stCondLst>
                            <p:childTnLst>
                              <p:par>
                                <p:cTn id="41" presetID="2" presetClass="entr" presetSubtype="2" accel="50000" decel="5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1+#ppt_w/2"/>
                                          </p:val>
                                        </p:tav>
                                        <p:tav tm="100000">
                                          <p:val>
                                            <p:strVal val="#ppt_x"/>
                                          </p:val>
                                        </p:tav>
                                      </p:tavLst>
                                    </p:anim>
                                    <p:anim calcmode="lin" valueType="num">
                                      <p:cBhvr additive="base">
                                        <p:cTn id="44" dur="500" fill="hold"/>
                                        <p:tgtEl>
                                          <p:spTgt spid="28"/>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53" presetClass="entr" presetSubtype="16" fill="hold" nodeType="afterEffect">
                                  <p:stCondLst>
                                    <p:cond delay="500"/>
                                  </p:stCondLst>
                                  <p:childTnLst>
                                    <p:set>
                                      <p:cBhvr>
                                        <p:cTn id="47" dur="1" fill="hold">
                                          <p:stCondLst>
                                            <p:cond delay="0"/>
                                          </p:stCondLst>
                                        </p:cTn>
                                        <p:tgtEl>
                                          <p:spTgt spid="22"/>
                                        </p:tgtEl>
                                        <p:attrNameLst>
                                          <p:attrName>style.visibility</p:attrName>
                                        </p:attrNameLst>
                                      </p:cBhvr>
                                      <p:to>
                                        <p:strVal val="visible"/>
                                      </p:to>
                                    </p:set>
                                    <p:anim calcmode="lin" valueType="num">
                                      <p:cBhvr>
                                        <p:cTn id="48" dur="300" fill="hold"/>
                                        <p:tgtEl>
                                          <p:spTgt spid="22"/>
                                        </p:tgtEl>
                                        <p:attrNameLst>
                                          <p:attrName>ppt_w</p:attrName>
                                        </p:attrNameLst>
                                      </p:cBhvr>
                                      <p:tavLst>
                                        <p:tav tm="0">
                                          <p:val>
                                            <p:fltVal val="0"/>
                                          </p:val>
                                        </p:tav>
                                        <p:tav tm="100000">
                                          <p:val>
                                            <p:strVal val="#ppt_w"/>
                                          </p:val>
                                        </p:tav>
                                      </p:tavLst>
                                    </p:anim>
                                    <p:anim calcmode="lin" valueType="num">
                                      <p:cBhvr>
                                        <p:cTn id="49" dur="300" fill="hold"/>
                                        <p:tgtEl>
                                          <p:spTgt spid="22"/>
                                        </p:tgtEl>
                                        <p:attrNameLst>
                                          <p:attrName>ppt_h</p:attrName>
                                        </p:attrNameLst>
                                      </p:cBhvr>
                                      <p:tavLst>
                                        <p:tav tm="0">
                                          <p:val>
                                            <p:fltVal val="0"/>
                                          </p:val>
                                        </p:tav>
                                        <p:tav tm="100000">
                                          <p:val>
                                            <p:strVal val="#ppt_h"/>
                                          </p:val>
                                        </p:tav>
                                      </p:tavLst>
                                    </p:anim>
                                    <p:animEffect transition="in" filter="fade">
                                      <p:cBhvr>
                                        <p:cTn id="50" dur="300"/>
                                        <p:tgtEl>
                                          <p:spTgt spid="22"/>
                                        </p:tgtEl>
                                      </p:cBhvr>
                                    </p:animEffect>
                                  </p:childTnLst>
                                </p:cTn>
                              </p:par>
                            </p:childTnLst>
                          </p:cTn>
                        </p:par>
                        <p:par>
                          <p:cTn id="51" fill="hold">
                            <p:stCondLst>
                              <p:cond delay="23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par>
                          <p:cTn id="55" fill="hold">
                            <p:stCondLst>
                              <p:cond delay="2800"/>
                            </p:stCondLst>
                            <p:childTnLst>
                              <p:par>
                                <p:cTn id="56" presetID="10" presetClass="entr" presetSubtype="0"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par>
                          <p:cTn id="59" fill="hold">
                            <p:stCondLst>
                              <p:cond delay="33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5" grpId="0"/>
      <p:bldP spid="15" grpId="1"/>
      <p:bldP spid="20" grpId="0" animBg="1"/>
      <p:bldP spid="26" grpId="0"/>
      <p:bldP spid="27" grpId="0" animBg="1"/>
      <p:bldP spid="28" grpId="0"/>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305F05-C024-5EF7-C2D7-3B2056B1D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199" y="540658"/>
            <a:ext cx="4419601" cy="3314700"/>
          </a:xfrm>
          <a:prstGeom prst="rect">
            <a:avLst/>
          </a:prstGeom>
        </p:spPr>
      </p:pic>
      <p:pic>
        <p:nvPicPr>
          <p:cNvPr id="3" name="Picture 2">
            <a:extLst>
              <a:ext uri="{FF2B5EF4-FFF2-40B4-BE49-F238E27FC236}">
                <a16:creationId xmlns:a16="http://schemas.microsoft.com/office/drawing/2014/main" id="{1738ADBF-DD12-176E-0C10-C4F465BCC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pic>
        <p:nvPicPr>
          <p:cNvPr id="4" name="Picture 2" descr="Image result for white image">
            <a:extLst>
              <a:ext uri="{FF2B5EF4-FFF2-40B4-BE49-F238E27FC236}">
                <a16:creationId xmlns:a16="http://schemas.microsoft.com/office/drawing/2014/main" id="{D25679C6-A76E-3687-DF07-AFDC1B31B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046" y="5990492"/>
            <a:ext cx="3178067" cy="867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9C9417-63D1-6AB2-105C-72480D757266}"/>
              </a:ext>
            </a:extLst>
          </p:cNvPr>
          <p:cNvSpPr txBox="1"/>
          <p:nvPr/>
        </p:nvSpPr>
        <p:spPr>
          <a:xfrm>
            <a:off x="1710081" y="4409771"/>
            <a:ext cx="8775854" cy="1559979"/>
          </a:xfrm>
          <a:prstGeom prst="rect">
            <a:avLst/>
          </a:prstGeom>
          <a:noFill/>
        </p:spPr>
        <p:txBody>
          <a:bodyPr wrap="square" lIns="91440" tIns="45720" rIns="91440" bIns="45720" rtlCol="0" anchor="t">
            <a:spAutoFit/>
          </a:bodyPr>
          <a:lstStyle/>
          <a:p>
            <a:pPr algn="ctr">
              <a:lnSpc>
                <a:spcPct val="70000"/>
              </a:lnSpc>
            </a:pPr>
            <a:r>
              <a:rPr lang="en-US" sz="6600" b="1" spc="-132" dirty="0">
                <a:solidFill>
                  <a:srgbClr val="7FBAE5"/>
                </a:solidFill>
                <a:latin typeface="Bogle"/>
              </a:rPr>
              <a:t>UX</a:t>
            </a:r>
          </a:p>
          <a:p>
            <a:pPr algn="ctr">
              <a:lnSpc>
                <a:spcPct val="70000"/>
              </a:lnSpc>
            </a:pPr>
            <a:r>
              <a:rPr lang="en-US" sz="6600" b="1" spc="-132" dirty="0">
                <a:solidFill>
                  <a:srgbClr val="7FBAE5"/>
                </a:solidFill>
                <a:latin typeface="Bogle"/>
              </a:rPr>
              <a:t>IMPROVEMENTS</a:t>
            </a:r>
          </a:p>
        </p:txBody>
      </p:sp>
    </p:spTree>
    <p:extLst>
      <p:ext uri="{BB962C8B-B14F-4D97-AF65-F5344CB8AC3E}">
        <p14:creationId xmlns:p14="http://schemas.microsoft.com/office/powerpoint/2010/main" val="288366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53623-B5E5-97E5-81E4-DDB28E73E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301" y="1241244"/>
            <a:ext cx="2929438" cy="5246641"/>
          </a:xfrm>
          <a:prstGeom prst="rect">
            <a:avLst/>
          </a:prstGeom>
        </p:spPr>
      </p:pic>
      <p:sp>
        <p:nvSpPr>
          <p:cNvPr id="4" name="Oval 3">
            <a:extLst>
              <a:ext uri="{FF2B5EF4-FFF2-40B4-BE49-F238E27FC236}">
                <a16:creationId xmlns:a16="http://schemas.microsoft.com/office/drawing/2014/main" id="{D5AFF453-3320-9F70-1451-1A15C32A8807}"/>
              </a:ext>
            </a:extLst>
          </p:cNvPr>
          <p:cNvSpPr/>
          <p:nvPr/>
        </p:nvSpPr>
        <p:spPr>
          <a:xfrm>
            <a:off x="2423886" y="5442856"/>
            <a:ext cx="1959428" cy="1045029"/>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6" name="Picture 5">
            <a:extLst>
              <a:ext uri="{FF2B5EF4-FFF2-40B4-BE49-F238E27FC236}">
                <a16:creationId xmlns:a16="http://schemas.microsoft.com/office/drawing/2014/main" id="{B0211727-A4F5-FE00-A3B8-D1444BA17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899" y="1163488"/>
            <a:ext cx="5889884" cy="4279368"/>
          </a:xfrm>
          <a:prstGeom prst="rect">
            <a:avLst/>
          </a:prstGeom>
        </p:spPr>
      </p:pic>
      <p:cxnSp>
        <p:nvCxnSpPr>
          <p:cNvPr id="8" name="Straight Connector 7">
            <a:extLst>
              <a:ext uri="{FF2B5EF4-FFF2-40B4-BE49-F238E27FC236}">
                <a16:creationId xmlns:a16="http://schemas.microsoft.com/office/drawing/2014/main" id="{D9D7AC3C-2CF4-9D2A-7C30-CE6E755FEDA3}"/>
              </a:ext>
            </a:extLst>
          </p:cNvPr>
          <p:cNvCxnSpPr>
            <a:cxnSpLocks/>
            <a:stCxn id="4" idx="6"/>
          </p:cNvCxnSpPr>
          <p:nvPr/>
        </p:nvCxnSpPr>
        <p:spPr>
          <a:xfrm flipV="1">
            <a:off x="4383314" y="4383314"/>
            <a:ext cx="3164115" cy="158205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102AD972-2D24-F1B4-366E-A7854AE05629}"/>
              </a:ext>
            </a:extLst>
          </p:cNvPr>
          <p:cNvSpPr/>
          <p:nvPr/>
        </p:nvSpPr>
        <p:spPr>
          <a:xfrm>
            <a:off x="667657" y="370115"/>
            <a:ext cx="2735943" cy="65548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a:ln w="0"/>
                <a:solidFill>
                  <a:srgbClr val="0171CE"/>
                </a:solidFill>
                <a:effectLst>
                  <a:outerShdw blurRad="38100" dist="25400" dir="5400000" algn="ctr" rotWithShape="0">
                    <a:srgbClr val="6E747A">
                      <a:alpha val="43000"/>
                    </a:srgbClr>
                  </a:outerShdw>
                </a:effectLst>
              </a:rPr>
              <a:t>Item Page</a:t>
            </a:r>
          </a:p>
        </p:txBody>
      </p:sp>
      <p:pic>
        <p:nvPicPr>
          <p:cNvPr id="2" name="Picture 1">
            <a:extLst>
              <a:ext uri="{FF2B5EF4-FFF2-40B4-BE49-F238E27FC236}">
                <a16:creationId xmlns:a16="http://schemas.microsoft.com/office/drawing/2014/main" id="{946BA63B-F88A-EA9B-126E-806C3091D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78267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95E4F7-53B9-1237-6243-7CF410F70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088" y="586334"/>
            <a:ext cx="4173171" cy="5685331"/>
          </a:xfrm>
          <a:prstGeom prst="rect">
            <a:avLst/>
          </a:prstGeom>
        </p:spPr>
      </p:pic>
      <p:pic>
        <p:nvPicPr>
          <p:cNvPr id="1026" name="Picture 2" descr="Image result for white image">
            <a:extLst>
              <a:ext uri="{FF2B5EF4-FFF2-40B4-BE49-F238E27FC236}">
                <a16:creationId xmlns:a16="http://schemas.microsoft.com/office/drawing/2014/main" id="{DCEFDEDA-A552-D9FC-345B-F7B2F1D47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46" y="5990492"/>
            <a:ext cx="3178067" cy="867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F8BFF73-91B4-A4C7-FB14-46F22CDCD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690638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73F0D-168A-AA4D-B6AD-751762EDB31E}"/>
              </a:ext>
            </a:extLst>
          </p:cNvPr>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Rectangle: Rounded Corners 4">
            <a:extLst>
              <a:ext uri="{FF2B5EF4-FFF2-40B4-BE49-F238E27FC236}">
                <a16:creationId xmlns:a16="http://schemas.microsoft.com/office/drawing/2014/main" id="{BF9BE552-F686-2934-FF76-1CAD7BB847D6}"/>
              </a:ext>
            </a:extLst>
          </p:cNvPr>
          <p:cNvSpPr/>
          <p:nvPr/>
        </p:nvSpPr>
        <p:spPr>
          <a:xfrm>
            <a:off x="309086" y="0"/>
            <a:ext cx="11769033" cy="95122"/>
          </a:xfrm>
          <a:prstGeom prst="roundRect">
            <a:avLst/>
          </a:prstGeom>
          <a:solidFill>
            <a:srgbClr val="7FB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BAE5"/>
              </a:solidFill>
            </a:endParaRPr>
          </a:p>
        </p:txBody>
      </p:sp>
      <p:sp>
        <p:nvSpPr>
          <p:cNvPr id="12" name="Rectangle: Rounded Corners 11">
            <a:extLst>
              <a:ext uri="{FF2B5EF4-FFF2-40B4-BE49-F238E27FC236}">
                <a16:creationId xmlns:a16="http://schemas.microsoft.com/office/drawing/2014/main" id="{2F835A80-E306-A327-C6C8-20F85693F278}"/>
              </a:ext>
            </a:extLst>
          </p:cNvPr>
          <p:cNvSpPr/>
          <p:nvPr/>
        </p:nvSpPr>
        <p:spPr>
          <a:xfrm>
            <a:off x="309085" y="6761099"/>
            <a:ext cx="11769033" cy="95122"/>
          </a:xfrm>
          <a:prstGeom prst="roundRect">
            <a:avLst/>
          </a:prstGeom>
          <a:solidFill>
            <a:srgbClr val="7FBA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BAE5"/>
              </a:solidFill>
            </a:endParaRPr>
          </a:p>
        </p:txBody>
      </p:sp>
      <p:grpSp>
        <p:nvGrpSpPr>
          <p:cNvPr id="11" name="Group 10">
            <a:extLst>
              <a:ext uri="{FF2B5EF4-FFF2-40B4-BE49-F238E27FC236}">
                <a16:creationId xmlns:a16="http://schemas.microsoft.com/office/drawing/2014/main" id="{B681D7A9-9112-7666-2CAE-102E70BE56D6}"/>
              </a:ext>
            </a:extLst>
          </p:cNvPr>
          <p:cNvGrpSpPr/>
          <p:nvPr/>
        </p:nvGrpSpPr>
        <p:grpSpPr>
          <a:xfrm>
            <a:off x="482237" y="1316813"/>
            <a:ext cx="11084865" cy="4222595"/>
            <a:chOff x="447336" y="1316813"/>
            <a:chExt cx="11084865" cy="4222595"/>
          </a:xfrm>
        </p:grpSpPr>
        <p:sp>
          <p:nvSpPr>
            <p:cNvPr id="3" name="TextBox 2">
              <a:extLst>
                <a:ext uri="{FF2B5EF4-FFF2-40B4-BE49-F238E27FC236}">
                  <a16:creationId xmlns:a16="http://schemas.microsoft.com/office/drawing/2014/main" id="{16911927-681C-76D6-89BA-5E2C118D0C1F}"/>
                </a:ext>
              </a:extLst>
            </p:cNvPr>
            <p:cNvSpPr txBox="1"/>
            <p:nvPr/>
          </p:nvSpPr>
          <p:spPr>
            <a:xfrm>
              <a:off x="1106530" y="1346294"/>
              <a:ext cx="1351833" cy="1055354"/>
            </a:xfrm>
            <a:prstGeom prst="rect">
              <a:avLst/>
            </a:prstGeom>
            <a:noFill/>
          </p:spPr>
          <p:txBody>
            <a:bodyPr wrap="square" lIns="91440" tIns="45720" rIns="91440" bIns="45720" rtlCol="0" anchor="t">
              <a:spAutoFit/>
            </a:bodyPr>
            <a:lstStyle/>
            <a:p>
              <a:pPr algn="ctr">
                <a:lnSpc>
                  <a:spcPct val="70000"/>
                </a:lnSpc>
              </a:pPr>
              <a:r>
                <a:rPr lang="en-US" sz="8400" b="1" spc="-132">
                  <a:solidFill>
                    <a:srgbClr val="0070C0"/>
                  </a:solidFill>
                  <a:latin typeface="Bogle" panose="020B0503020203060203" pitchFamily="34" charset="77"/>
                  <a:ea typeface="Bogle Black" charset="0"/>
                  <a:cs typeface="Bogle Black" charset="0"/>
                </a:rPr>
                <a:t>S</a:t>
              </a:r>
            </a:p>
          </p:txBody>
        </p:sp>
        <p:sp>
          <p:nvSpPr>
            <p:cNvPr id="8" name="TextBox 7">
              <a:extLst>
                <a:ext uri="{FF2B5EF4-FFF2-40B4-BE49-F238E27FC236}">
                  <a16:creationId xmlns:a16="http://schemas.microsoft.com/office/drawing/2014/main" id="{DA19011C-8E8C-5548-C1C0-FA897D7EEA58}"/>
                </a:ext>
              </a:extLst>
            </p:cNvPr>
            <p:cNvSpPr txBox="1"/>
            <p:nvPr/>
          </p:nvSpPr>
          <p:spPr>
            <a:xfrm>
              <a:off x="3286509" y="1316813"/>
              <a:ext cx="2733444" cy="1061124"/>
            </a:xfrm>
            <a:prstGeom prst="rect">
              <a:avLst/>
            </a:prstGeom>
            <a:noFill/>
          </p:spPr>
          <p:txBody>
            <a:bodyPr wrap="square" lIns="91440" tIns="45720" rIns="91440" bIns="45720" rtlCol="0" anchor="t">
              <a:spAutoFit/>
            </a:bodyPr>
            <a:lstStyle/>
            <a:p>
              <a:pPr algn="ctr">
                <a:lnSpc>
                  <a:spcPct val="70000"/>
                </a:lnSpc>
              </a:pPr>
              <a:r>
                <a:rPr lang="en-US" sz="8450" b="1" spc="-132">
                  <a:solidFill>
                    <a:srgbClr val="0070C0"/>
                  </a:solidFill>
                  <a:latin typeface="Bogle"/>
                </a:rPr>
                <a:t>W</a:t>
              </a:r>
            </a:p>
          </p:txBody>
        </p:sp>
        <p:sp>
          <p:nvSpPr>
            <p:cNvPr id="9" name="TextBox 8">
              <a:extLst>
                <a:ext uri="{FF2B5EF4-FFF2-40B4-BE49-F238E27FC236}">
                  <a16:creationId xmlns:a16="http://schemas.microsoft.com/office/drawing/2014/main" id="{78CB8857-5CED-4922-3895-F31AD5C920EC}"/>
                </a:ext>
              </a:extLst>
            </p:cNvPr>
            <p:cNvSpPr txBox="1"/>
            <p:nvPr/>
          </p:nvSpPr>
          <p:spPr>
            <a:xfrm>
              <a:off x="6102247" y="1339667"/>
              <a:ext cx="2435132" cy="1061124"/>
            </a:xfrm>
            <a:prstGeom prst="rect">
              <a:avLst/>
            </a:prstGeom>
            <a:noFill/>
          </p:spPr>
          <p:txBody>
            <a:bodyPr wrap="square" lIns="91440" tIns="45720" rIns="91440" bIns="45720" rtlCol="0" anchor="t">
              <a:spAutoFit/>
            </a:bodyPr>
            <a:lstStyle/>
            <a:p>
              <a:pPr algn="ctr">
                <a:lnSpc>
                  <a:spcPct val="70000"/>
                </a:lnSpc>
              </a:pPr>
              <a:r>
                <a:rPr lang="en-US" sz="8450" b="1" spc="-132">
                  <a:solidFill>
                    <a:srgbClr val="0070C0"/>
                  </a:solidFill>
                  <a:latin typeface="Bogle"/>
                </a:rPr>
                <a:t>O</a:t>
              </a:r>
            </a:p>
          </p:txBody>
        </p:sp>
        <p:sp>
          <p:nvSpPr>
            <p:cNvPr id="10" name="TextBox 9">
              <a:extLst>
                <a:ext uri="{FF2B5EF4-FFF2-40B4-BE49-F238E27FC236}">
                  <a16:creationId xmlns:a16="http://schemas.microsoft.com/office/drawing/2014/main" id="{C979259F-DC6F-7DDF-FD7B-187AEF2C8FA6}"/>
                </a:ext>
              </a:extLst>
            </p:cNvPr>
            <p:cNvSpPr txBox="1"/>
            <p:nvPr/>
          </p:nvSpPr>
          <p:spPr>
            <a:xfrm>
              <a:off x="8501894" y="1346558"/>
              <a:ext cx="3030307" cy="1061124"/>
            </a:xfrm>
            <a:prstGeom prst="rect">
              <a:avLst/>
            </a:prstGeom>
            <a:noFill/>
          </p:spPr>
          <p:txBody>
            <a:bodyPr wrap="square" lIns="91440" tIns="45720" rIns="91440" bIns="45720" rtlCol="0" anchor="t">
              <a:spAutoFit/>
            </a:bodyPr>
            <a:lstStyle/>
            <a:p>
              <a:pPr algn="ctr">
                <a:lnSpc>
                  <a:spcPct val="70000"/>
                </a:lnSpc>
              </a:pPr>
              <a:r>
                <a:rPr lang="en-US" sz="8450" b="1" spc="-132">
                  <a:solidFill>
                    <a:srgbClr val="0070C0"/>
                  </a:solidFill>
                  <a:latin typeface="Bogle"/>
                </a:rPr>
                <a:t>T</a:t>
              </a:r>
            </a:p>
          </p:txBody>
        </p:sp>
        <p:sp>
          <p:nvSpPr>
            <p:cNvPr id="17" name="TextBox 16">
              <a:extLst>
                <a:ext uri="{FF2B5EF4-FFF2-40B4-BE49-F238E27FC236}">
                  <a16:creationId xmlns:a16="http://schemas.microsoft.com/office/drawing/2014/main" id="{516FFBEF-5573-6EC4-51B9-81137D39FA81}"/>
                </a:ext>
              </a:extLst>
            </p:cNvPr>
            <p:cNvSpPr txBox="1"/>
            <p:nvPr/>
          </p:nvSpPr>
          <p:spPr>
            <a:xfrm>
              <a:off x="447336" y="2743200"/>
              <a:ext cx="2849217" cy="2796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sp>
        <p:nvSpPr>
          <p:cNvPr id="14" name="TextBox 13">
            <a:extLst>
              <a:ext uri="{FF2B5EF4-FFF2-40B4-BE49-F238E27FC236}">
                <a16:creationId xmlns:a16="http://schemas.microsoft.com/office/drawing/2014/main" id="{1378F48A-8859-FC4D-9ACC-81290335CB2D}"/>
              </a:ext>
            </a:extLst>
          </p:cNvPr>
          <p:cNvSpPr txBox="1"/>
          <p:nvPr/>
        </p:nvSpPr>
        <p:spPr>
          <a:xfrm>
            <a:off x="621231" y="2460151"/>
            <a:ext cx="2467791" cy="1323439"/>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rgbClr val="242424"/>
                </a:solidFill>
                <a:latin typeface="Calibri"/>
                <a:cs typeface="Calibri"/>
              </a:rPr>
              <a:t>Affordability &amp; Convenience</a:t>
            </a:r>
            <a:endParaRPr lang="en-US" sz="1600">
              <a:solidFill>
                <a:srgbClr val="000000"/>
              </a:solidFill>
              <a:latin typeface="Calibri"/>
              <a:cs typeface="Calibri"/>
            </a:endParaRPr>
          </a:p>
          <a:p>
            <a:pPr marL="285750" indent="-285750">
              <a:buFont typeface="Arial,Sans-Serif"/>
              <a:buChar char="•"/>
            </a:pPr>
            <a:r>
              <a:rPr lang="en-US" sz="1600">
                <a:solidFill>
                  <a:srgbClr val="242424"/>
                </a:solidFill>
                <a:latin typeface="Calibri"/>
                <a:cs typeface="Calibri"/>
              </a:rPr>
              <a:t>Large distribution &amp; supply chain network</a:t>
            </a:r>
            <a:endParaRPr lang="en-US" sz="1600">
              <a:ea typeface="+mn-lt"/>
              <a:cs typeface="+mn-lt"/>
            </a:endParaRPr>
          </a:p>
          <a:p>
            <a:pPr marL="285750" indent="-285750">
              <a:buFont typeface="Arial,Sans-Serif"/>
              <a:buChar char="•"/>
            </a:pPr>
            <a:r>
              <a:rPr lang="en-US" sz="1600">
                <a:solidFill>
                  <a:srgbClr val="242424"/>
                </a:solidFill>
                <a:latin typeface="Calibri"/>
                <a:cs typeface="Calibri"/>
              </a:rPr>
              <a:t>Well-established legacy</a:t>
            </a:r>
          </a:p>
        </p:txBody>
      </p:sp>
      <p:sp>
        <p:nvSpPr>
          <p:cNvPr id="15" name="TextBox 14">
            <a:extLst>
              <a:ext uri="{FF2B5EF4-FFF2-40B4-BE49-F238E27FC236}">
                <a16:creationId xmlns:a16="http://schemas.microsoft.com/office/drawing/2014/main" id="{505362B9-82B0-0B42-9F83-86BF23C1F121}"/>
              </a:ext>
            </a:extLst>
          </p:cNvPr>
          <p:cNvSpPr txBox="1"/>
          <p:nvPr/>
        </p:nvSpPr>
        <p:spPr>
          <a:xfrm>
            <a:off x="3454237" y="2460151"/>
            <a:ext cx="2467791" cy="1569660"/>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Less high-value ticket customers</a:t>
            </a:r>
          </a:p>
          <a:p>
            <a:pPr marL="285750" indent="-285750">
              <a:buFont typeface="Arial"/>
              <a:buChar char="•"/>
            </a:pPr>
            <a:r>
              <a:rPr lang="en-US" sz="1600">
                <a:ea typeface="+mn-lt"/>
                <a:cs typeface="+mn-lt"/>
              </a:rPr>
              <a:t>Extremely intensive supply chain</a:t>
            </a:r>
          </a:p>
          <a:p>
            <a:pPr marL="285750" indent="-285750">
              <a:buFont typeface="Arial"/>
              <a:buChar char="•"/>
            </a:pPr>
            <a:r>
              <a:rPr lang="en-US" sz="1600">
                <a:ea typeface="+mn-lt"/>
                <a:cs typeface="+mn-lt"/>
              </a:rPr>
              <a:t>Possibility of demand &amp; supply mismatch</a:t>
            </a:r>
            <a:endParaRPr lang="en-US" sz="1600">
              <a:solidFill>
                <a:srgbClr val="000000"/>
              </a:solidFill>
              <a:latin typeface="Calibri"/>
              <a:cs typeface="Calibri"/>
            </a:endParaRPr>
          </a:p>
        </p:txBody>
      </p:sp>
      <p:sp>
        <p:nvSpPr>
          <p:cNvPr id="16" name="TextBox 15">
            <a:extLst>
              <a:ext uri="{FF2B5EF4-FFF2-40B4-BE49-F238E27FC236}">
                <a16:creationId xmlns:a16="http://schemas.microsoft.com/office/drawing/2014/main" id="{63F8722D-4EA1-3440-9430-1A43DB2D05A9}"/>
              </a:ext>
            </a:extLst>
          </p:cNvPr>
          <p:cNvSpPr txBox="1"/>
          <p:nvPr/>
        </p:nvSpPr>
        <p:spPr>
          <a:xfrm>
            <a:off x="6269974" y="2460151"/>
            <a:ext cx="2467791" cy="1323439"/>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Increase in online customer base</a:t>
            </a:r>
            <a:endParaRPr lang="en-US" sz="1600"/>
          </a:p>
          <a:p>
            <a:pPr marL="285750" indent="-285750">
              <a:buFont typeface="Arial"/>
              <a:buChar char="•"/>
            </a:pPr>
            <a:r>
              <a:rPr lang="en-US" sz="1600">
                <a:ea typeface="+mn-lt"/>
                <a:cs typeface="+mn-lt"/>
              </a:rPr>
              <a:t>Better demand forecasting inclusion of local business</a:t>
            </a:r>
          </a:p>
        </p:txBody>
      </p:sp>
      <p:sp>
        <p:nvSpPr>
          <p:cNvPr id="18" name="TextBox 17">
            <a:extLst>
              <a:ext uri="{FF2B5EF4-FFF2-40B4-BE49-F238E27FC236}">
                <a16:creationId xmlns:a16="http://schemas.microsoft.com/office/drawing/2014/main" id="{46AD4C09-9469-6243-ADB2-D7D14357638A}"/>
              </a:ext>
            </a:extLst>
          </p:cNvPr>
          <p:cNvSpPr txBox="1"/>
          <p:nvPr/>
        </p:nvSpPr>
        <p:spPr>
          <a:xfrm>
            <a:off x="9085711" y="2460151"/>
            <a:ext cx="1932477" cy="830997"/>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Easy to duplicate model.</a:t>
            </a:r>
            <a:endParaRPr lang="en-US" sz="1600"/>
          </a:p>
          <a:p>
            <a:pPr marL="285750" indent="-285750">
              <a:buFont typeface="Arial"/>
              <a:buChar char="•"/>
            </a:pPr>
            <a:r>
              <a:rPr lang="en-US" sz="1600" b="1">
                <a:ea typeface="+mn-lt"/>
                <a:cs typeface="+mn-lt"/>
              </a:rPr>
              <a:t>AMAZON</a:t>
            </a:r>
            <a:endParaRPr lang="en-US" sz="1600" b="1"/>
          </a:p>
        </p:txBody>
      </p:sp>
    </p:spTree>
    <p:extLst>
      <p:ext uri="{BB962C8B-B14F-4D97-AF65-F5344CB8AC3E}">
        <p14:creationId xmlns:p14="http://schemas.microsoft.com/office/powerpoint/2010/main" val="340509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EF21E07-9A47-2846-840A-31E6CA1575CF}"/>
              </a:ext>
            </a:extLst>
          </p:cNvPr>
          <p:cNvSpPr txBox="1"/>
          <p:nvPr/>
        </p:nvSpPr>
        <p:spPr>
          <a:xfrm>
            <a:off x="3983187" y="4497577"/>
            <a:ext cx="3725344" cy="367473"/>
          </a:xfrm>
          <a:prstGeom prst="rect">
            <a:avLst/>
          </a:prstGeom>
          <a:noFill/>
        </p:spPr>
        <p:txBody>
          <a:bodyPr wrap="square" lIns="91440" tIns="45720" rIns="91440" bIns="45720" rtlCol="0" anchor="t">
            <a:spAutoFit/>
          </a:bodyPr>
          <a:lstStyle/>
          <a:p>
            <a:pPr>
              <a:lnSpc>
                <a:spcPct val="70000"/>
              </a:lnSpc>
            </a:pPr>
            <a:r>
              <a:rPr lang="en-US" sz="2400" b="1" spc="-150">
                <a:solidFill>
                  <a:schemeClr val="accent4"/>
                </a:solidFill>
                <a:latin typeface="Bogle"/>
              </a:rPr>
              <a:t>Making lives easier</a:t>
            </a:r>
            <a:endParaRPr lang="en-US"/>
          </a:p>
        </p:txBody>
      </p:sp>
      <p:pic>
        <p:nvPicPr>
          <p:cNvPr id="15" name="Picture 14">
            <a:extLst>
              <a:ext uri="{FF2B5EF4-FFF2-40B4-BE49-F238E27FC236}">
                <a16:creationId xmlns:a16="http://schemas.microsoft.com/office/drawing/2014/main" id="{C9C4F3AD-4772-B04C-8113-E01EF9A2CA45}"/>
              </a:ext>
            </a:extLst>
          </p:cNvPr>
          <p:cNvPicPr>
            <a:picLocks noChangeAspect="1"/>
          </p:cNvPicPr>
          <p:nvPr/>
        </p:nvPicPr>
        <p:blipFill rotWithShape="1">
          <a:blip r:embed="rId2"/>
          <a:srcRect l="14335" t="14569" r="16608"/>
          <a:stretch/>
        </p:blipFill>
        <p:spPr>
          <a:xfrm>
            <a:off x="7161635" y="0"/>
            <a:ext cx="3587018" cy="6858000"/>
          </a:xfrm>
          <a:prstGeom prst="rect">
            <a:avLst/>
          </a:prstGeom>
        </p:spPr>
      </p:pic>
      <p:sp>
        <p:nvSpPr>
          <p:cNvPr id="16" name="Rectangle 15">
            <a:extLst>
              <a:ext uri="{FF2B5EF4-FFF2-40B4-BE49-F238E27FC236}">
                <a16:creationId xmlns:a16="http://schemas.microsoft.com/office/drawing/2014/main" id="{4468557B-93F4-7C4E-8D38-16390E11BB14}"/>
              </a:ext>
            </a:extLst>
          </p:cNvPr>
          <p:cNvSpPr/>
          <p:nvPr/>
        </p:nvSpPr>
        <p:spPr>
          <a:xfrm>
            <a:off x="4981074" y="5943600"/>
            <a:ext cx="2153652" cy="493295"/>
          </a:xfrm>
          <a:prstGeom prst="rect">
            <a:avLst/>
          </a:prstGeom>
          <a:solidFill>
            <a:srgbClr val="01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EB394D-2719-BBA7-DE08-F2A463F48DE2}"/>
              </a:ext>
            </a:extLst>
          </p:cNvPr>
          <p:cNvSpPr txBox="1"/>
          <p:nvPr/>
        </p:nvSpPr>
        <p:spPr>
          <a:xfrm>
            <a:off x="2939293" y="1990281"/>
            <a:ext cx="4426337" cy="1971374"/>
          </a:xfrm>
          <a:prstGeom prst="rect">
            <a:avLst/>
          </a:prstGeom>
          <a:noFill/>
        </p:spPr>
        <p:txBody>
          <a:bodyPr wrap="square" lIns="91440" tIns="45720" rIns="91440" bIns="45720" rtlCol="0" anchor="t">
            <a:spAutoFit/>
          </a:bodyPr>
          <a:lstStyle/>
          <a:p>
            <a:pPr algn="ctr">
              <a:lnSpc>
                <a:spcPct val="70000"/>
              </a:lnSpc>
            </a:pPr>
            <a:r>
              <a:rPr lang="en-US" sz="8450" b="1" spc="-132">
                <a:solidFill>
                  <a:srgbClr val="7FBAE5"/>
                </a:solidFill>
                <a:latin typeface="Bogle"/>
              </a:rPr>
              <a:t>Thank </a:t>
            </a:r>
            <a:endParaRPr lang="en-US">
              <a:solidFill>
                <a:srgbClr val="000000"/>
              </a:solidFill>
              <a:latin typeface="Calibri" panose="020F0502020204030204"/>
              <a:cs typeface="Calibri" panose="020F0502020204030204"/>
            </a:endParaRPr>
          </a:p>
          <a:p>
            <a:pPr algn="ctr">
              <a:lnSpc>
                <a:spcPct val="70000"/>
              </a:lnSpc>
            </a:pPr>
            <a:r>
              <a:rPr lang="en-US" sz="8450" b="1" spc="-132">
                <a:solidFill>
                  <a:srgbClr val="7FBAE5"/>
                </a:solidFill>
                <a:latin typeface="Bogle"/>
              </a:rPr>
              <a:t>You</a:t>
            </a:r>
            <a:endParaRPr lang="en-US">
              <a:cs typeface="Calibri"/>
            </a:endParaRPr>
          </a:p>
        </p:txBody>
      </p:sp>
      <p:pic>
        <p:nvPicPr>
          <p:cNvPr id="2" name="Picture 1">
            <a:extLst>
              <a:ext uri="{FF2B5EF4-FFF2-40B4-BE49-F238E27FC236}">
                <a16:creationId xmlns:a16="http://schemas.microsoft.com/office/drawing/2014/main" id="{40EAD2E8-0656-8FF1-C8F9-B9F0E6C9F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349484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7A11E0-8170-3247-ABD9-EAA73541D73D}"/>
              </a:ext>
            </a:extLst>
          </p:cNvPr>
          <p:cNvSpPr txBox="1"/>
          <p:nvPr/>
        </p:nvSpPr>
        <p:spPr>
          <a:xfrm>
            <a:off x="1428798" y="1797770"/>
            <a:ext cx="1620970" cy="892552"/>
          </a:xfrm>
          <a:prstGeom prst="rect">
            <a:avLst/>
          </a:prstGeom>
        </p:spPr>
        <p:txBody>
          <a:bodyPr wrap="square" lIns="91440" tIns="45720" rIns="91440" bIns="45720" rtlCol="0" anchor="t">
            <a:spAutoFit/>
          </a:bodyPr>
          <a:lstStyle/>
          <a:p>
            <a:r>
              <a:rPr lang="en-US" sz="2400">
                <a:solidFill>
                  <a:srgbClr val="0872BA"/>
                </a:solidFill>
              </a:rPr>
              <a:t>Introducing</a:t>
            </a:r>
          </a:p>
          <a:p>
            <a:r>
              <a:rPr lang="en-US" sz="2800" b="1">
                <a:solidFill>
                  <a:srgbClr val="0872BA"/>
                </a:solidFill>
              </a:rPr>
              <a:t> </a:t>
            </a:r>
            <a:endParaRPr lang="en-US" sz="2800" b="1">
              <a:solidFill>
                <a:srgbClr val="0872BA"/>
              </a:solidFill>
              <a:cs typeface="Calibri"/>
            </a:endParaRPr>
          </a:p>
        </p:txBody>
      </p:sp>
      <p:sp>
        <p:nvSpPr>
          <p:cNvPr id="11" name="TextBox 10">
            <a:extLst>
              <a:ext uri="{FF2B5EF4-FFF2-40B4-BE49-F238E27FC236}">
                <a16:creationId xmlns:a16="http://schemas.microsoft.com/office/drawing/2014/main" id="{3EF21E07-9A47-2846-840A-31E6CA1575CF}"/>
              </a:ext>
            </a:extLst>
          </p:cNvPr>
          <p:cNvSpPr txBox="1"/>
          <p:nvPr/>
        </p:nvSpPr>
        <p:spPr>
          <a:xfrm>
            <a:off x="1469143" y="4592132"/>
            <a:ext cx="3725344" cy="367473"/>
          </a:xfrm>
          <a:prstGeom prst="rect">
            <a:avLst/>
          </a:prstGeom>
          <a:noFill/>
        </p:spPr>
        <p:txBody>
          <a:bodyPr wrap="square" lIns="91440" tIns="45720" rIns="91440" bIns="45720" rtlCol="0" anchor="t">
            <a:spAutoFit/>
          </a:bodyPr>
          <a:lstStyle/>
          <a:p>
            <a:pPr>
              <a:lnSpc>
                <a:spcPct val="70000"/>
              </a:lnSpc>
            </a:pPr>
            <a:r>
              <a:rPr lang="en-US" sz="2400" b="1" spc="-150">
                <a:solidFill>
                  <a:schemeClr val="accent4"/>
                </a:solidFill>
                <a:latin typeface="Bogle"/>
              </a:rPr>
              <a:t>Making lives easier</a:t>
            </a:r>
            <a:endParaRPr lang="en-US"/>
          </a:p>
        </p:txBody>
      </p:sp>
      <p:pic>
        <p:nvPicPr>
          <p:cNvPr id="15" name="Picture 14">
            <a:extLst>
              <a:ext uri="{FF2B5EF4-FFF2-40B4-BE49-F238E27FC236}">
                <a16:creationId xmlns:a16="http://schemas.microsoft.com/office/drawing/2014/main" id="{C9C4F3AD-4772-B04C-8113-E01EF9A2CA45}"/>
              </a:ext>
            </a:extLst>
          </p:cNvPr>
          <p:cNvPicPr>
            <a:picLocks noChangeAspect="1"/>
          </p:cNvPicPr>
          <p:nvPr/>
        </p:nvPicPr>
        <p:blipFill rotWithShape="1">
          <a:blip r:embed="rId2"/>
          <a:srcRect l="14335" t="14569" r="16608"/>
          <a:stretch/>
        </p:blipFill>
        <p:spPr>
          <a:xfrm>
            <a:off x="7161635" y="0"/>
            <a:ext cx="3587018" cy="6858000"/>
          </a:xfrm>
          <a:prstGeom prst="rect">
            <a:avLst/>
          </a:prstGeom>
        </p:spPr>
      </p:pic>
      <p:sp>
        <p:nvSpPr>
          <p:cNvPr id="16" name="Rectangle 15">
            <a:extLst>
              <a:ext uri="{FF2B5EF4-FFF2-40B4-BE49-F238E27FC236}">
                <a16:creationId xmlns:a16="http://schemas.microsoft.com/office/drawing/2014/main" id="{4468557B-93F4-7C4E-8D38-16390E11BB14}"/>
              </a:ext>
            </a:extLst>
          </p:cNvPr>
          <p:cNvSpPr/>
          <p:nvPr/>
        </p:nvSpPr>
        <p:spPr>
          <a:xfrm>
            <a:off x="4981074" y="5943600"/>
            <a:ext cx="2153652" cy="493295"/>
          </a:xfrm>
          <a:prstGeom prst="rect">
            <a:avLst/>
          </a:prstGeom>
          <a:solidFill>
            <a:srgbClr val="017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FD164F-1456-E52D-F3A4-3F0AA351A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26" y="1168404"/>
            <a:ext cx="3582048" cy="2807208"/>
          </a:xfrm>
          <a:prstGeom prst="rect">
            <a:avLst/>
          </a:prstGeom>
        </p:spPr>
      </p:pic>
      <p:sp>
        <p:nvSpPr>
          <p:cNvPr id="12" name="TextBox 11">
            <a:extLst>
              <a:ext uri="{FF2B5EF4-FFF2-40B4-BE49-F238E27FC236}">
                <a16:creationId xmlns:a16="http://schemas.microsoft.com/office/drawing/2014/main" id="{F9FA1798-2ECD-EC4D-6700-39B1E500F867}"/>
              </a:ext>
            </a:extLst>
          </p:cNvPr>
          <p:cNvSpPr txBox="1"/>
          <p:nvPr/>
        </p:nvSpPr>
        <p:spPr>
          <a:xfrm>
            <a:off x="1469143" y="2844225"/>
            <a:ext cx="2070100" cy="584775"/>
          </a:xfrm>
          <a:prstGeom prst="rect">
            <a:avLst/>
          </a:prstGeom>
          <a:noFill/>
        </p:spPr>
        <p:txBody>
          <a:bodyPr wrap="square" rtlCol="0">
            <a:spAutoFit/>
          </a:bodyPr>
          <a:lstStyle/>
          <a:p>
            <a:r>
              <a:rPr lang="en-US" sz="3200" b="1">
                <a:solidFill>
                  <a:srgbClr val="0872BA"/>
                </a:solidFill>
              </a:rPr>
              <a:t>EasyCarts</a:t>
            </a:r>
            <a:endParaRPr lang="en-US" sz="3200"/>
          </a:p>
        </p:txBody>
      </p:sp>
    </p:spTree>
    <p:extLst>
      <p:ext uri="{BB962C8B-B14F-4D97-AF65-F5344CB8AC3E}">
        <p14:creationId xmlns:p14="http://schemas.microsoft.com/office/powerpoint/2010/main" val="158686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81F79-241B-3F40-AE77-CC20E9B4B31E}"/>
              </a:ext>
            </a:extLst>
          </p:cNvPr>
          <p:cNvPicPr>
            <a:picLocks noChangeAspect="1"/>
          </p:cNvPicPr>
          <p:nvPr/>
        </p:nvPicPr>
        <p:blipFill rotWithShape="1">
          <a:blip r:embed="rId3"/>
          <a:srcRect l="26170" t="16947" r="25956" b="7704"/>
          <a:stretch/>
        </p:blipFill>
        <p:spPr>
          <a:xfrm>
            <a:off x="8530327" y="0"/>
            <a:ext cx="3661673" cy="6858001"/>
          </a:xfrm>
          <a:prstGeom prst="rect">
            <a:avLst/>
          </a:prstGeom>
        </p:spPr>
      </p:pic>
      <p:sp>
        <p:nvSpPr>
          <p:cNvPr id="14" name="TextBox 13"/>
          <p:cNvSpPr txBox="1"/>
          <p:nvPr/>
        </p:nvSpPr>
        <p:spPr>
          <a:xfrm>
            <a:off x="2077176" y="749946"/>
            <a:ext cx="4426337" cy="2888548"/>
          </a:xfrm>
          <a:prstGeom prst="rect">
            <a:avLst/>
          </a:prstGeom>
          <a:noFill/>
        </p:spPr>
        <p:txBody>
          <a:bodyPr wrap="square" rtlCol="0">
            <a:spAutoFit/>
          </a:bodyPr>
          <a:lstStyle/>
          <a:p>
            <a:pPr algn="ctr">
              <a:lnSpc>
                <a:spcPct val="70000"/>
              </a:lnSpc>
            </a:pPr>
            <a:r>
              <a:rPr lang="en-US" sz="8471" b="1" spc="-132">
                <a:solidFill>
                  <a:srgbClr val="7FBAE5"/>
                </a:solidFill>
                <a:latin typeface="Bogle" panose="020B0503020203060203" pitchFamily="34" charset="77"/>
                <a:ea typeface="Bogle Black" charset="0"/>
                <a:cs typeface="Bogle Black" charset="0"/>
              </a:rPr>
              <a:t>Service</a:t>
            </a:r>
          </a:p>
          <a:p>
            <a:pPr algn="ctr">
              <a:lnSpc>
                <a:spcPct val="70000"/>
              </a:lnSpc>
            </a:pPr>
            <a:r>
              <a:rPr lang="en-US" sz="8471" b="1" spc="-132">
                <a:solidFill>
                  <a:srgbClr val="7FBAE5"/>
                </a:solidFill>
                <a:latin typeface="Bogle" panose="020B0503020203060203" pitchFamily="34" charset="77"/>
                <a:ea typeface="Bogle Black" charset="0"/>
                <a:cs typeface="Bogle Black" charset="0"/>
              </a:rPr>
              <a:t>Always </a:t>
            </a:r>
            <a:br>
              <a:rPr lang="en-US" sz="8471" b="1" spc="-132">
                <a:solidFill>
                  <a:srgbClr val="7FBAE5"/>
                </a:solidFill>
                <a:latin typeface="Bogle" panose="020B0503020203060203" pitchFamily="34" charset="77"/>
                <a:ea typeface="Bogle Black" charset="0"/>
                <a:cs typeface="Bogle Black" charset="0"/>
              </a:rPr>
            </a:br>
            <a:r>
              <a:rPr lang="en-US" sz="8471" b="1" spc="-132">
                <a:solidFill>
                  <a:srgbClr val="7FBAE5"/>
                </a:solidFill>
                <a:latin typeface="Bogle" panose="020B0503020203060203" pitchFamily="34" charset="77"/>
                <a:ea typeface="Bogle Black" charset="0"/>
                <a:cs typeface="Bogle Black" charset="0"/>
              </a:rPr>
              <a:t>Matters</a:t>
            </a:r>
          </a:p>
        </p:txBody>
      </p:sp>
      <p:grpSp>
        <p:nvGrpSpPr>
          <p:cNvPr id="10" name="Group 9">
            <a:extLst>
              <a:ext uri="{FF2B5EF4-FFF2-40B4-BE49-F238E27FC236}">
                <a16:creationId xmlns:a16="http://schemas.microsoft.com/office/drawing/2014/main" id="{88BE3E33-061B-EF4A-8A49-0060531BB359}"/>
              </a:ext>
            </a:extLst>
          </p:cNvPr>
          <p:cNvGrpSpPr/>
          <p:nvPr/>
        </p:nvGrpSpPr>
        <p:grpSpPr>
          <a:xfrm>
            <a:off x="511952" y="3793308"/>
            <a:ext cx="7456770" cy="2171092"/>
            <a:chOff x="4353217" y="1273101"/>
            <a:chExt cx="7456770" cy="2093862"/>
          </a:xfrm>
        </p:grpSpPr>
        <p:sp>
          <p:nvSpPr>
            <p:cNvPr id="16" name="Rectangle: Rounded Corners 10">
              <a:extLst>
                <a:ext uri="{FF2B5EF4-FFF2-40B4-BE49-F238E27FC236}">
                  <a16:creationId xmlns:a16="http://schemas.microsoft.com/office/drawing/2014/main" id="{4C31033A-69AE-EF40-9C57-0B238DCAE821}"/>
                </a:ext>
              </a:extLst>
            </p:cNvPr>
            <p:cNvSpPr/>
            <p:nvPr/>
          </p:nvSpPr>
          <p:spPr>
            <a:xfrm>
              <a:off x="4353217" y="1998974"/>
              <a:ext cx="7456770" cy="1367989"/>
            </a:xfrm>
            <a:prstGeom prst="roundRect">
              <a:avLst/>
            </a:prstGeom>
            <a:noFill/>
            <a:ln w="28575">
              <a:solidFill>
                <a:srgbClr val="7FB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3">
              <a:extLst>
                <a:ext uri="{FF2B5EF4-FFF2-40B4-BE49-F238E27FC236}">
                  <a16:creationId xmlns:a16="http://schemas.microsoft.com/office/drawing/2014/main" id="{D1354B4B-03CF-9649-9D53-AC43C5FAB1CD}"/>
                </a:ext>
              </a:extLst>
            </p:cNvPr>
            <p:cNvSpPr/>
            <p:nvPr/>
          </p:nvSpPr>
          <p:spPr>
            <a:xfrm>
              <a:off x="4763098" y="1273101"/>
              <a:ext cx="6737025" cy="495436"/>
            </a:xfrm>
            <a:prstGeom prst="roundRect">
              <a:avLst/>
            </a:prstGeom>
            <a:solidFill>
              <a:srgbClr val="0872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0">
                  <a:solidFill>
                    <a:schemeClr val="bg1"/>
                  </a:solidFill>
                  <a:effectLst/>
                </a:rPr>
                <a:t>Positioning Statement</a:t>
              </a:r>
            </a:p>
          </p:txBody>
        </p:sp>
      </p:grpSp>
      <p:pic>
        <p:nvPicPr>
          <p:cNvPr id="3" name="Picture 2">
            <a:extLst>
              <a:ext uri="{FF2B5EF4-FFF2-40B4-BE49-F238E27FC236}">
                <a16:creationId xmlns:a16="http://schemas.microsoft.com/office/drawing/2014/main" id="{0916EFF4-2687-9190-7498-60DA92D40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6173" y="122256"/>
            <a:ext cx="1052250" cy="1073551"/>
          </a:xfrm>
          <a:prstGeom prst="rect">
            <a:avLst/>
          </a:prstGeom>
        </p:spPr>
      </p:pic>
      <p:sp>
        <p:nvSpPr>
          <p:cNvPr id="5" name="TextBox 4">
            <a:extLst>
              <a:ext uri="{FF2B5EF4-FFF2-40B4-BE49-F238E27FC236}">
                <a16:creationId xmlns:a16="http://schemas.microsoft.com/office/drawing/2014/main" id="{037210BB-FA03-2739-25E4-D4FA91DE974F}"/>
              </a:ext>
            </a:extLst>
          </p:cNvPr>
          <p:cNvSpPr txBox="1"/>
          <p:nvPr/>
        </p:nvSpPr>
        <p:spPr>
          <a:xfrm>
            <a:off x="781219" y="4804675"/>
            <a:ext cx="6918132" cy="967957"/>
          </a:xfrm>
          <a:prstGeom prst="rect">
            <a:avLst/>
          </a:prstGeom>
          <a:noFill/>
        </p:spPr>
        <p:txBody>
          <a:bodyPr wrap="square" lIns="91440" tIns="45720" rIns="91440" bIns="45720" rtlCol="0" anchor="t">
            <a:spAutoFit/>
          </a:bodyPr>
          <a:lstStyle/>
          <a:p>
            <a:pPr algn="just">
              <a:lnSpc>
                <a:spcPct val="70000"/>
              </a:lnSpc>
            </a:pPr>
            <a:r>
              <a:rPr lang="en-US" sz="2000" b="1" spc="-132">
                <a:solidFill>
                  <a:srgbClr val="7FBAE5"/>
                </a:solidFill>
                <a:latin typeface="Bogle"/>
              </a:rPr>
              <a:t>For working professionals and students across America who shop at Walmart on a weekly basis, Walmart Plus offers a recurring order option on pre-saved carts that make shopping for daily essentials more convenient and time saving</a:t>
            </a:r>
            <a:endParaRPr lang="en-US" sz="2000">
              <a:cs typeface="Calibri"/>
            </a:endParaRPr>
          </a:p>
        </p:txBody>
      </p:sp>
    </p:spTree>
    <p:extLst>
      <p:ext uri="{BB962C8B-B14F-4D97-AF65-F5344CB8AC3E}">
        <p14:creationId xmlns:p14="http://schemas.microsoft.com/office/powerpoint/2010/main" val="1518629186"/>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1FBFAC-708C-4A43-A868-C8CA53A8F364}"/>
              </a:ext>
            </a:extLst>
          </p:cNvPr>
          <p:cNvPicPr>
            <a:picLocks noChangeAspect="1"/>
          </p:cNvPicPr>
          <p:nvPr/>
        </p:nvPicPr>
        <p:blipFill>
          <a:blip r:embed="rId2">
            <a:alphaModFix amt="18000"/>
            <a:extLst>
              <a:ext uri="{28A0092B-C50C-407E-A947-70E740481C1C}">
                <a14:useLocalDpi xmlns:a14="http://schemas.microsoft.com/office/drawing/2010/main" val="0"/>
              </a:ext>
            </a:extLst>
          </a:blip>
          <a:stretch>
            <a:fillRect/>
          </a:stretch>
        </p:blipFill>
        <p:spPr>
          <a:xfrm>
            <a:off x="0" y="192273"/>
            <a:ext cx="12192000" cy="6858000"/>
          </a:xfrm>
          <a:prstGeom prst="rect">
            <a:avLst/>
          </a:prstGeom>
        </p:spPr>
      </p:pic>
      <p:sp>
        <p:nvSpPr>
          <p:cNvPr id="9" name="TextBox 8"/>
          <p:cNvSpPr txBox="1"/>
          <p:nvPr/>
        </p:nvSpPr>
        <p:spPr>
          <a:xfrm>
            <a:off x="559008" y="1412976"/>
            <a:ext cx="5068157" cy="3801041"/>
          </a:xfrm>
          <a:prstGeom prst="rect">
            <a:avLst/>
          </a:prstGeom>
          <a:noFill/>
        </p:spPr>
        <p:txBody>
          <a:bodyPr wrap="square" rtlCol="0">
            <a:spAutoFit/>
          </a:bodyPr>
          <a:lstStyle/>
          <a:p>
            <a:pPr algn="ctr">
              <a:lnSpc>
                <a:spcPct val="80000"/>
              </a:lnSpc>
            </a:pPr>
            <a:r>
              <a:rPr lang="en-US" sz="5000" b="1" spc="-159">
                <a:solidFill>
                  <a:srgbClr val="0071CE"/>
                </a:solidFill>
                <a:latin typeface="Bogle" panose="020B0503020203060203" pitchFamily="34" charset="77"/>
                <a:ea typeface="Bogle Black" charset="0"/>
                <a:cs typeface="Bogle Black" charset="0"/>
              </a:rPr>
              <a:t>Vision</a:t>
            </a:r>
          </a:p>
          <a:p>
            <a:pPr algn="ctr">
              <a:lnSpc>
                <a:spcPct val="80000"/>
              </a:lnSpc>
            </a:pPr>
            <a:endParaRPr lang="en-US" sz="5000" b="1" spc="-159">
              <a:solidFill>
                <a:srgbClr val="0071CE"/>
              </a:solidFill>
              <a:latin typeface="Bogle" panose="020B0503020203060203" pitchFamily="34" charset="77"/>
              <a:ea typeface="Bogle Black" charset="0"/>
              <a:cs typeface="Bogle Black" charset="0"/>
            </a:endParaRPr>
          </a:p>
          <a:p>
            <a:pPr algn="ctr">
              <a:lnSpc>
                <a:spcPct val="80000"/>
              </a:lnSpc>
            </a:pPr>
            <a:r>
              <a:rPr lang="en-US" sz="5000" b="1" spc="-159">
                <a:solidFill>
                  <a:srgbClr val="7FBAE5"/>
                </a:solidFill>
                <a:latin typeface="Bogle" panose="020B0503020203060203" pitchFamily="34" charset="77"/>
                <a:ea typeface="Bogle Black" charset="0"/>
                <a:cs typeface="Bogle Black" charset="0"/>
              </a:rPr>
              <a:t>To become the worldwide leader in consumer shopping. </a:t>
            </a:r>
          </a:p>
        </p:txBody>
      </p:sp>
      <p:sp>
        <p:nvSpPr>
          <p:cNvPr id="13" name="TextBox 12">
            <a:extLst>
              <a:ext uri="{FF2B5EF4-FFF2-40B4-BE49-F238E27FC236}">
                <a16:creationId xmlns:a16="http://schemas.microsoft.com/office/drawing/2014/main" id="{6792283E-2E2E-D045-91F2-25ACF1B2EDCC}"/>
              </a:ext>
            </a:extLst>
          </p:cNvPr>
          <p:cNvSpPr txBox="1"/>
          <p:nvPr/>
        </p:nvSpPr>
        <p:spPr>
          <a:xfrm>
            <a:off x="5840340" y="1412976"/>
            <a:ext cx="5651769" cy="4416594"/>
          </a:xfrm>
          <a:prstGeom prst="rect">
            <a:avLst/>
          </a:prstGeom>
          <a:noFill/>
        </p:spPr>
        <p:txBody>
          <a:bodyPr wrap="square" rtlCol="0">
            <a:spAutoFit/>
          </a:bodyPr>
          <a:lstStyle/>
          <a:p>
            <a:pPr algn="ctr">
              <a:lnSpc>
                <a:spcPct val="80000"/>
              </a:lnSpc>
            </a:pPr>
            <a:r>
              <a:rPr lang="en-US" sz="5000" b="1" spc="-159">
                <a:solidFill>
                  <a:srgbClr val="036EC8"/>
                </a:solidFill>
                <a:latin typeface="Bogle" panose="020B0503020203060203" pitchFamily="34" charset="77"/>
                <a:ea typeface="Bogle Black" charset="0"/>
                <a:cs typeface="Bogle Black" charset="0"/>
              </a:rPr>
              <a:t>Mission</a:t>
            </a:r>
          </a:p>
          <a:p>
            <a:pPr algn="ctr">
              <a:lnSpc>
                <a:spcPct val="80000"/>
              </a:lnSpc>
            </a:pPr>
            <a:endParaRPr lang="en-US" sz="5000" b="1" spc="-159">
              <a:solidFill>
                <a:srgbClr val="0071CE"/>
              </a:solidFill>
              <a:latin typeface="Bogle" panose="020B0503020203060203" pitchFamily="34" charset="77"/>
              <a:ea typeface="Bogle Black" charset="0"/>
              <a:cs typeface="Bogle Black" charset="0"/>
            </a:endParaRPr>
          </a:p>
          <a:p>
            <a:pPr algn="ctr">
              <a:lnSpc>
                <a:spcPct val="80000"/>
              </a:lnSpc>
            </a:pPr>
            <a:r>
              <a:rPr lang="en-US" sz="5000" b="1" spc="-159">
                <a:solidFill>
                  <a:srgbClr val="7FBAE5"/>
                </a:solidFill>
                <a:latin typeface="Bogle" panose="020B0503020203060203" pitchFamily="34" charset="77"/>
                <a:ea typeface="Bogle Black" charset="0"/>
                <a:cs typeface="Bogle Black" charset="0"/>
              </a:rPr>
              <a:t>To make shopping easy, affordable and convenient so that everyone can live better.</a:t>
            </a:r>
          </a:p>
        </p:txBody>
      </p:sp>
      <p:cxnSp>
        <p:nvCxnSpPr>
          <p:cNvPr id="17" name="Straight Connector 16">
            <a:extLst>
              <a:ext uri="{FF2B5EF4-FFF2-40B4-BE49-F238E27FC236}">
                <a16:creationId xmlns:a16="http://schemas.microsoft.com/office/drawing/2014/main" id="{632F9FC3-C4D7-274D-B604-574881DE27A4}"/>
              </a:ext>
            </a:extLst>
          </p:cNvPr>
          <p:cNvCxnSpPr/>
          <p:nvPr/>
        </p:nvCxnSpPr>
        <p:spPr>
          <a:xfrm>
            <a:off x="2035103" y="2023712"/>
            <a:ext cx="211596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7AF4C0-536F-0746-80DE-B51C5BB08375}"/>
              </a:ext>
            </a:extLst>
          </p:cNvPr>
          <p:cNvCxnSpPr/>
          <p:nvPr/>
        </p:nvCxnSpPr>
        <p:spPr>
          <a:xfrm>
            <a:off x="7608241" y="2026119"/>
            <a:ext cx="211596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85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32D0F50-F547-9481-D7D6-096E20C3300C}"/>
              </a:ext>
            </a:extLst>
          </p:cNvPr>
          <p:cNvSpPr/>
          <p:nvPr/>
        </p:nvSpPr>
        <p:spPr>
          <a:xfrm>
            <a:off x="3886200" y="2784786"/>
            <a:ext cx="8191918" cy="2614127"/>
          </a:xfrm>
          <a:prstGeom prst="roundRect">
            <a:avLst/>
          </a:prstGeom>
          <a:solidFill>
            <a:srgbClr val="7FBAE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hand holding a cell phone&#10;&#10;Description automatically generated with medium confidence">
            <a:extLst>
              <a:ext uri="{FF2B5EF4-FFF2-40B4-BE49-F238E27FC236}">
                <a16:creationId xmlns:a16="http://schemas.microsoft.com/office/drawing/2014/main" id="{E031AA50-D53C-5CDE-4FD9-81479E05D9C4}"/>
              </a:ext>
            </a:extLst>
          </p:cNvPr>
          <p:cNvPicPr>
            <a:picLocks noChangeAspect="1"/>
          </p:cNvPicPr>
          <p:nvPr/>
        </p:nvPicPr>
        <p:blipFill rotWithShape="1">
          <a:blip r:embed="rId2">
            <a:extLst>
              <a:ext uri="{28A0092B-C50C-407E-A947-70E740481C1C}">
                <a14:useLocalDpi xmlns:a14="http://schemas.microsoft.com/office/drawing/2010/main" val="0"/>
              </a:ext>
            </a:extLst>
          </a:blip>
          <a:srcRect l="22633" t="16938" r="15338"/>
          <a:stretch/>
        </p:blipFill>
        <p:spPr>
          <a:xfrm>
            <a:off x="154139" y="775917"/>
            <a:ext cx="4469620" cy="5985182"/>
          </a:xfrm>
          <a:prstGeom prst="rect">
            <a:avLst/>
          </a:prstGeom>
        </p:spPr>
      </p:pic>
      <p:sp>
        <p:nvSpPr>
          <p:cNvPr id="3" name="Rectangle: Rounded Corners 2">
            <a:extLst>
              <a:ext uri="{FF2B5EF4-FFF2-40B4-BE49-F238E27FC236}">
                <a16:creationId xmlns:a16="http://schemas.microsoft.com/office/drawing/2014/main" id="{94D24533-BB84-588C-A783-A7D9E475E158}"/>
              </a:ext>
            </a:extLst>
          </p:cNvPr>
          <p:cNvSpPr/>
          <p:nvPr/>
        </p:nvSpPr>
        <p:spPr>
          <a:xfrm>
            <a:off x="309086" y="0"/>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ACE0E22-5E15-AEF8-DAB6-0BB3CC525B2D}"/>
              </a:ext>
            </a:extLst>
          </p:cNvPr>
          <p:cNvSpPr/>
          <p:nvPr/>
        </p:nvSpPr>
        <p:spPr>
          <a:xfrm>
            <a:off x="309085" y="6761099"/>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0EFA83-E825-F74D-8CF8-79D549C5B37A}"/>
              </a:ext>
            </a:extLst>
          </p:cNvPr>
          <p:cNvSpPr txBox="1"/>
          <p:nvPr/>
        </p:nvSpPr>
        <p:spPr>
          <a:xfrm>
            <a:off x="4523874" y="1217917"/>
            <a:ext cx="6862287" cy="1426544"/>
          </a:xfrm>
          <a:prstGeom prst="rect">
            <a:avLst/>
          </a:prstGeom>
          <a:noFill/>
        </p:spPr>
        <p:txBody>
          <a:bodyPr wrap="square" rtlCol="0">
            <a:spAutoFit/>
          </a:bodyPr>
          <a:lstStyle/>
          <a:p>
            <a:pPr algn="ctr">
              <a:lnSpc>
                <a:spcPct val="70000"/>
              </a:lnSpc>
            </a:pPr>
            <a:r>
              <a:rPr lang="en-US" sz="6000" b="1" spc="-132">
                <a:solidFill>
                  <a:srgbClr val="036EC8"/>
                </a:solidFill>
                <a:latin typeface="Bogle" panose="020B0503020203060203" pitchFamily="34" charset="77"/>
                <a:ea typeface="Bogle Black" charset="0"/>
                <a:cs typeface="Bogle Black" charset="0"/>
              </a:rPr>
              <a:t>Product </a:t>
            </a:r>
          </a:p>
          <a:p>
            <a:pPr algn="ctr">
              <a:lnSpc>
                <a:spcPct val="70000"/>
              </a:lnSpc>
            </a:pPr>
            <a:r>
              <a:rPr lang="en-US" sz="6000" b="1" spc="-132">
                <a:solidFill>
                  <a:srgbClr val="036EC8"/>
                </a:solidFill>
                <a:latin typeface="Bogle" panose="020B0503020203060203" pitchFamily="34" charset="77"/>
                <a:ea typeface="Bogle Black" charset="0"/>
                <a:cs typeface="Bogle Black" charset="0"/>
              </a:rPr>
              <a:t>Highlights</a:t>
            </a:r>
          </a:p>
        </p:txBody>
      </p:sp>
      <p:sp>
        <p:nvSpPr>
          <p:cNvPr id="12" name="TextBox 11">
            <a:extLst>
              <a:ext uri="{FF2B5EF4-FFF2-40B4-BE49-F238E27FC236}">
                <a16:creationId xmlns:a16="http://schemas.microsoft.com/office/drawing/2014/main" id="{8F0D8AEC-A655-8146-9297-2FADD4081778}"/>
              </a:ext>
            </a:extLst>
          </p:cNvPr>
          <p:cNvSpPr txBox="1"/>
          <p:nvPr/>
        </p:nvSpPr>
        <p:spPr>
          <a:xfrm>
            <a:off x="4044054" y="3045385"/>
            <a:ext cx="7903303" cy="1728935"/>
          </a:xfrm>
          <a:prstGeom prst="rect">
            <a:avLst/>
          </a:prstGeom>
          <a:noFill/>
        </p:spPr>
        <p:txBody>
          <a:bodyPr wrap="square" lIns="91440" tIns="45720" rIns="91440" bIns="45720" rtlCol="0" anchor="t">
            <a:spAutoFit/>
          </a:bodyPr>
          <a:lstStyle/>
          <a:p>
            <a:pPr marL="342900" indent="-342900">
              <a:lnSpc>
                <a:spcPct val="70000"/>
              </a:lnSpc>
              <a:buFont typeface="Arial" panose="020B0604020202020204" pitchFamily="34" charset="0"/>
              <a:buChar char="•"/>
            </a:pPr>
            <a:r>
              <a:rPr lang="en-US" sz="3000" b="1" spc="-132">
                <a:solidFill>
                  <a:schemeClr val="bg1"/>
                </a:solidFill>
                <a:latin typeface="Bogle"/>
                <a:ea typeface="Bogle Black" charset="0"/>
                <a:cs typeface="Bogle Black" charset="0"/>
              </a:rPr>
              <a:t>Walmart EasyCarts would further simplify the shopping experience for Walmart Plus users.</a:t>
            </a:r>
          </a:p>
          <a:p>
            <a:pPr marL="342900" indent="-342900">
              <a:lnSpc>
                <a:spcPct val="70000"/>
              </a:lnSpc>
              <a:buFont typeface="Arial" panose="020B0604020202020204" pitchFamily="34" charset="0"/>
              <a:buChar char="•"/>
            </a:pPr>
            <a:endParaRPr lang="en-US" sz="3000" b="1" spc="-132">
              <a:solidFill>
                <a:schemeClr val="bg1"/>
              </a:solidFill>
              <a:latin typeface="Bogle" panose="020B0503020203060203" pitchFamily="34" charset="77"/>
              <a:ea typeface="Bogle Black" charset="0"/>
              <a:cs typeface="Bogle Black" charset="0"/>
            </a:endParaRPr>
          </a:p>
          <a:p>
            <a:pPr marL="342900" indent="-342900">
              <a:lnSpc>
                <a:spcPct val="70000"/>
              </a:lnSpc>
              <a:buFont typeface="Arial" panose="020B0604020202020204" pitchFamily="34" charset="0"/>
              <a:buChar char="•"/>
            </a:pPr>
            <a:r>
              <a:rPr lang="en-US" sz="3000" b="1" spc="-132">
                <a:solidFill>
                  <a:schemeClr val="bg1"/>
                </a:solidFill>
                <a:latin typeface="Bogle"/>
                <a:ea typeface="Bogle Black" charset="0"/>
                <a:cs typeface="Bogle Black" charset="0"/>
              </a:rPr>
              <a:t>The Primary purpose of this feature is to automate daily grocery ordering via the Walmart app.</a:t>
            </a:r>
          </a:p>
        </p:txBody>
      </p:sp>
      <p:pic>
        <p:nvPicPr>
          <p:cNvPr id="7" name="Picture 6">
            <a:extLst>
              <a:ext uri="{FF2B5EF4-FFF2-40B4-BE49-F238E27FC236}">
                <a16:creationId xmlns:a16="http://schemas.microsoft.com/office/drawing/2014/main" id="{62E041E1-30E1-3EFD-23E9-B09144C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344" y="2784786"/>
            <a:ext cx="1542142" cy="1432721"/>
          </a:xfrm>
          <a:prstGeom prst="rect">
            <a:avLst/>
          </a:prstGeom>
        </p:spPr>
      </p:pic>
      <p:pic>
        <p:nvPicPr>
          <p:cNvPr id="2" name="Picture 1">
            <a:extLst>
              <a:ext uri="{FF2B5EF4-FFF2-40B4-BE49-F238E27FC236}">
                <a16:creationId xmlns:a16="http://schemas.microsoft.com/office/drawing/2014/main" id="{2E87E118-3897-CA4D-3C25-8AE23B1D8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249025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xample of a visual customer profile template">
            <a:extLst>
              <a:ext uri="{FF2B5EF4-FFF2-40B4-BE49-F238E27FC236}">
                <a16:creationId xmlns:a16="http://schemas.microsoft.com/office/drawing/2014/main" id="{5F3D6117-A6BB-BE44-BCA9-765803D6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32"/>
            <a:ext cx="12192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7FD497-64ED-6441-83BB-7BF60500B659}"/>
              </a:ext>
            </a:extLst>
          </p:cNvPr>
          <p:cNvSpPr/>
          <p:nvPr/>
        </p:nvSpPr>
        <p:spPr>
          <a:xfrm>
            <a:off x="223651" y="6339424"/>
            <a:ext cx="11744697"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25B5E1-D0E3-924D-8B05-605296BE0EB9}"/>
              </a:ext>
            </a:extLst>
          </p:cNvPr>
          <p:cNvSpPr/>
          <p:nvPr/>
        </p:nvSpPr>
        <p:spPr>
          <a:xfrm>
            <a:off x="767937" y="2123682"/>
            <a:ext cx="573975" cy="22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70ECC0-9C1B-4548-B838-DA47663F2178}"/>
              </a:ext>
            </a:extLst>
          </p:cNvPr>
          <p:cNvSpPr/>
          <p:nvPr/>
        </p:nvSpPr>
        <p:spPr>
          <a:xfrm>
            <a:off x="3550722" y="1396181"/>
            <a:ext cx="6444343"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CDAF88A-F997-1842-92CF-B6B4C2BF7895}"/>
              </a:ext>
            </a:extLst>
          </p:cNvPr>
          <p:cNvSpPr txBox="1"/>
          <p:nvPr/>
        </p:nvSpPr>
        <p:spPr>
          <a:xfrm>
            <a:off x="4442605" y="1203252"/>
            <a:ext cx="3238509" cy="981807"/>
          </a:xfrm>
          <a:prstGeom prst="rect">
            <a:avLst/>
          </a:prstGeom>
          <a:noFill/>
        </p:spPr>
        <p:txBody>
          <a:bodyPr wrap="square" lIns="91440" tIns="45720" rIns="91440" bIns="45720" rtlCol="0" anchor="t">
            <a:spAutoFit/>
          </a:bodyPr>
          <a:lstStyle/>
          <a:p>
            <a:pPr algn="ctr">
              <a:lnSpc>
                <a:spcPct val="70000"/>
              </a:lnSpc>
            </a:pPr>
            <a:r>
              <a:rPr lang="en-US" sz="4000" b="1" spc="-132">
                <a:solidFill>
                  <a:srgbClr val="7FBAE5"/>
                </a:solidFill>
                <a:latin typeface="Bogle"/>
              </a:rPr>
              <a:t>Working Professional</a:t>
            </a:r>
            <a:endParaRPr lang="en-US"/>
          </a:p>
        </p:txBody>
      </p:sp>
      <p:sp>
        <p:nvSpPr>
          <p:cNvPr id="11" name="TextBox 10">
            <a:extLst>
              <a:ext uri="{FF2B5EF4-FFF2-40B4-BE49-F238E27FC236}">
                <a16:creationId xmlns:a16="http://schemas.microsoft.com/office/drawing/2014/main" id="{49AC186F-5BCC-8C47-8290-E7E9C081C85C}"/>
              </a:ext>
            </a:extLst>
          </p:cNvPr>
          <p:cNvSpPr txBox="1"/>
          <p:nvPr/>
        </p:nvSpPr>
        <p:spPr>
          <a:xfrm>
            <a:off x="767441" y="2123682"/>
            <a:ext cx="573975"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Age</a:t>
            </a:r>
            <a:endParaRPr lang="en-US" b="1" spc="-132">
              <a:solidFill>
                <a:srgbClr val="036EC8"/>
              </a:solidFill>
              <a:latin typeface="Bogle" panose="020B0503020203060203" pitchFamily="34" charset="77"/>
              <a:ea typeface="Bogle Black" charset="0"/>
              <a:cs typeface="Bogle Black" charset="0"/>
            </a:endParaRPr>
          </a:p>
        </p:txBody>
      </p:sp>
      <p:sp>
        <p:nvSpPr>
          <p:cNvPr id="13" name="Rectangle 12">
            <a:extLst>
              <a:ext uri="{FF2B5EF4-FFF2-40B4-BE49-F238E27FC236}">
                <a16:creationId xmlns:a16="http://schemas.microsoft.com/office/drawing/2014/main" id="{7CC8C4A9-48E4-2F4B-B206-05D9F3ECC3F9}"/>
              </a:ext>
            </a:extLst>
          </p:cNvPr>
          <p:cNvSpPr/>
          <p:nvPr/>
        </p:nvSpPr>
        <p:spPr>
          <a:xfrm>
            <a:off x="767937" y="3124446"/>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E21B1C-58D4-E14A-B542-980829F64043}"/>
              </a:ext>
            </a:extLst>
          </p:cNvPr>
          <p:cNvSpPr/>
          <p:nvPr/>
        </p:nvSpPr>
        <p:spPr>
          <a:xfrm>
            <a:off x="767937" y="4226983"/>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06DA6E6-5666-6C47-9A04-934B27DD4DC1}"/>
              </a:ext>
            </a:extLst>
          </p:cNvPr>
          <p:cNvSpPr/>
          <p:nvPr/>
        </p:nvSpPr>
        <p:spPr>
          <a:xfrm>
            <a:off x="9721933" y="2018805"/>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908D6E-7F6D-B54B-BB65-74B4238C76F1}"/>
              </a:ext>
            </a:extLst>
          </p:cNvPr>
          <p:cNvSpPr/>
          <p:nvPr/>
        </p:nvSpPr>
        <p:spPr>
          <a:xfrm>
            <a:off x="9670472" y="3131702"/>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78B621-93F1-874D-BACC-0EBD31805049}"/>
              </a:ext>
            </a:extLst>
          </p:cNvPr>
          <p:cNvSpPr/>
          <p:nvPr/>
        </p:nvSpPr>
        <p:spPr>
          <a:xfrm>
            <a:off x="9753601" y="4148916"/>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19B284E-9973-1141-8394-5B6A46AEFF61}"/>
              </a:ext>
            </a:extLst>
          </p:cNvPr>
          <p:cNvSpPr txBox="1"/>
          <p:nvPr/>
        </p:nvSpPr>
        <p:spPr>
          <a:xfrm>
            <a:off x="827312" y="3175635"/>
            <a:ext cx="1016332" cy="298672"/>
          </a:xfrm>
          <a:prstGeom prst="rect">
            <a:avLst/>
          </a:prstGeom>
          <a:noFill/>
        </p:spPr>
        <p:txBody>
          <a:bodyPr wrap="square" rtlCol="0">
            <a:spAutoFit/>
          </a:bodyPr>
          <a:lstStyle/>
          <a:p>
            <a:pPr>
              <a:lnSpc>
                <a:spcPct val="70000"/>
              </a:lnSpc>
            </a:pPr>
            <a:r>
              <a:rPr lang="en-US" b="1" spc="-132">
                <a:solidFill>
                  <a:srgbClr val="036EC8"/>
                </a:solidFill>
                <a:latin typeface="Bogle" panose="020B0503020203060203" pitchFamily="34" charset="77"/>
                <a:ea typeface="Bogle Black" charset="0"/>
                <a:cs typeface="Bogle Black" charset="0"/>
              </a:rPr>
              <a:t>Location</a:t>
            </a:r>
          </a:p>
        </p:txBody>
      </p:sp>
      <p:sp>
        <p:nvSpPr>
          <p:cNvPr id="19" name="Rectangle 18">
            <a:extLst>
              <a:ext uri="{FF2B5EF4-FFF2-40B4-BE49-F238E27FC236}">
                <a16:creationId xmlns:a16="http://schemas.microsoft.com/office/drawing/2014/main" id="{FCE5A1E4-5BE6-8149-8B4A-9A72612571B2}"/>
              </a:ext>
            </a:extLst>
          </p:cNvPr>
          <p:cNvSpPr/>
          <p:nvPr/>
        </p:nvSpPr>
        <p:spPr>
          <a:xfrm>
            <a:off x="831271" y="3372814"/>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rPr>
              <a:t>United States</a:t>
            </a:r>
            <a:endParaRPr lang="en-US"/>
          </a:p>
        </p:txBody>
      </p:sp>
      <p:sp>
        <p:nvSpPr>
          <p:cNvPr id="20" name="TextBox 19">
            <a:extLst>
              <a:ext uri="{FF2B5EF4-FFF2-40B4-BE49-F238E27FC236}">
                <a16:creationId xmlns:a16="http://schemas.microsoft.com/office/drawing/2014/main" id="{2D48D0A3-38F3-E941-A759-6B20028C8297}"/>
              </a:ext>
            </a:extLst>
          </p:cNvPr>
          <p:cNvSpPr txBox="1"/>
          <p:nvPr/>
        </p:nvSpPr>
        <p:spPr>
          <a:xfrm>
            <a:off x="831765" y="4253483"/>
            <a:ext cx="1005445"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Hobbies</a:t>
            </a:r>
            <a:endParaRPr lang="en-US" b="1" spc="-132">
              <a:solidFill>
                <a:srgbClr val="036EC8"/>
              </a:solidFill>
              <a:latin typeface="Bogle" panose="020B0503020203060203" pitchFamily="34" charset="77"/>
              <a:ea typeface="Bogle Black" charset="0"/>
              <a:cs typeface="Bogle Black" charset="0"/>
            </a:endParaRPr>
          </a:p>
        </p:txBody>
      </p:sp>
      <p:sp>
        <p:nvSpPr>
          <p:cNvPr id="21" name="TextBox 20">
            <a:extLst>
              <a:ext uri="{FF2B5EF4-FFF2-40B4-BE49-F238E27FC236}">
                <a16:creationId xmlns:a16="http://schemas.microsoft.com/office/drawing/2014/main" id="{D0C8FA70-B5FE-3242-8FD3-5968A35CFAB7}"/>
              </a:ext>
            </a:extLst>
          </p:cNvPr>
          <p:cNvSpPr txBox="1"/>
          <p:nvPr/>
        </p:nvSpPr>
        <p:spPr>
          <a:xfrm>
            <a:off x="10376062" y="2081997"/>
            <a:ext cx="989116" cy="298672"/>
          </a:xfrm>
          <a:prstGeom prst="rect">
            <a:avLst/>
          </a:prstGeom>
          <a:noFill/>
        </p:spPr>
        <p:txBody>
          <a:bodyPr wrap="square" lIns="91440" tIns="45720" rIns="91440" bIns="45720" rtlCol="0" anchor="t">
            <a:spAutoFit/>
          </a:bodyPr>
          <a:lstStyle/>
          <a:p>
            <a:pPr>
              <a:lnSpc>
                <a:spcPct val="70000"/>
              </a:lnSpc>
            </a:pPr>
            <a:r>
              <a:rPr lang="en-US" b="1" spc="-132">
                <a:solidFill>
                  <a:srgbClr val="7FBAE5"/>
                </a:solidFill>
                <a:latin typeface="Bogle"/>
                <a:ea typeface="Bogle Black" charset="0"/>
                <a:cs typeface="Bogle Black" charset="0"/>
              </a:rPr>
              <a:t>Average</a:t>
            </a:r>
            <a:endParaRPr lang="en-US" b="1" spc="-132" err="1">
              <a:solidFill>
                <a:srgbClr val="036EC8"/>
              </a:solidFill>
              <a:latin typeface="Bogle" panose="020B0503020203060203" pitchFamily="34" charset="77"/>
              <a:ea typeface="Bogle Black" charset="0"/>
              <a:cs typeface="Bogle Black" charset="0"/>
            </a:endParaRPr>
          </a:p>
        </p:txBody>
      </p:sp>
      <p:sp>
        <p:nvSpPr>
          <p:cNvPr id="22" name="Rectangle 21">
            <a:extLst>
              <a:ext uri="{FF2B5EF4-FFF2-40B4-BE49-F238E27FC236}">
                <a16:creationId xmlns:a16="http://schemas.microsoft.com/office/drawing/2014/main" id="{96DDA114-7390-CB42-8755-A190DEE7C2AA}"/>
              </a:ext>
            </a:extLst>
          </p:cNvPr>
          <p:cNvSpPr/>
          <p:nvPr/>
        </p:nvSpPr>
        <p:spPr>
          <a:xfrm>
            <a:off x="10173197" y="2324756"/>
            <a:ext cx="1282534" cy="2986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$29,000 - $61,000</a:t>
            </a:r>
            <a:endParaRPr lang="en-US">
              <a:solidFill>
                <a:schemeClr val="tx1"/>
              </a:solidFill>
            </a:endParaRPr>
          </a:p>
        </p:txBody>
      </p:sp>
      <p:sp>
        <p:nvSpPr>
          <p:cNvPr id="23" name="TextBox 22">
            <a:extLst>
              <a:ext uri="{FF2B5EF4-FFF2-40B4-BE49-F238E27FC236}">
                <a16:creationId xmlns:a16="http://schemas.microsoft.com/office/drawing/2014/main" id="{E2F51902-044E-FD4A-AD9C-C5A27AF3D9BF}"/>
              </a:ext>
            </a:extLst>
          </p:cNvPr>
          <p:cNvSpPr txBox="1"/>
          <p:nvPr/>
        </p:nvSpPr>
        <p:spPr>
          <a:xfrm>
            <a:off x="10300854" y="3177146"/>
            <a:ext cx="1070761" cy="298672"/>
          </a:xfrm>
          <a:prstGeom prst="rect">
            <a:avLst/>
          </a:prstGeom>
          <a:noFill/>
        </p:spPr>
        <p:txBody>
          <a:bodyPr wrap="square" rtlCol="0">
            <a:spAutoFit/>
          </a:bodyPr>
          <a:lstStyle/>
          <a:p>
            <a:pPr>
              <a:lnSpc>
                <a:spcPct val="70000"/>
              </a:lnSpc>
            </a:pPr>
            <a:r>
              <a:rPr lang="en-US" b="1" spc="-132">
                <a:solidFill>
                  <a:srgbClr val="036EC8"/>
                </a:solidFill>
                <a:latin typeface="Bogle" panose="020B0503020203060203" pitchFamily="34" charset="77"/>
                <a:ea typeface="Bogle Black" charset="0"/>
                <a:cs typeface="Bogle Black" charset="0"/>
              </a:rPr>
              <a:t>Favorites</a:t>
            </a:r>
          </a:p>
        </p:txBody>
      </p:sp>
      <p:sp>
        <p:nvSpPr>
          <p:cNvPr id="24" name="TextBox 23">
            <a:extLst>
              <a:ext uri="{FF2B5EF4-FFF2-40B4-BE49-F238E27FC236}">
                <a16:creationId xmlns:a16="http://schemas.microsoft.com/office/drawing/2014/main" id="{DBEE2160-168D-D949-AE73-7DA0C57F3D23}"/>
              </a:ext>
            </a:extLst>
          </p:cNvPr>
          <p:cNvSpPr txBox="1"/>
          <p:nvPr/>
        </p:nvSpPr>
        <p:spPr>
          <a:xfrm>
            <a:off x="10673937" y="4243901"/>
            <a:ext cx="918361"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Visits</a:t>
            </a:r>
            <a:endParaRPr lang="en-US" b="1" spc="-132">
              <a:solidFill>
                <a:srgbClr val="036EC8"/>
              </a:solidFill>
              <a:latin typeface="Bogle" panose="020B0503020203060203" pitchFamily="34" charset="77"/>
              <a:ea typeface="Bogle Black" charset="0"/>
              <a:cs typeface="Bogle Black" charset="0"/>
            </a:endParaRPr>
          </a:p>
        </p:txBody>
      </p:sp>
      <p:sp>
        <p:nvSpPr>
          <p:cNvPr id="25" name="Rectangle 24">
            <a:extLst>
              <a:ext uri="{FF2B5EF4-FFF2-40B4-BE49-F238E27FC236}">
                <a16:creationId xmlns:a16="http://schemas.microsoft.com/office/drawing/2014/main" id="{A1CCFBAA-A9D8-DC44-891E-835499315040}"/>
              </a:ext>
            </a:extLst>
          </p:cNvPr>
          <p:cNvSpPr/>
          <p:nvPr/>
        </p:nvSpPr>
        <p:spPr>
          <a:xfrm>
            <a:off x="1114298" y="5610374"/>
            <a:ext cx="9407239" cy="550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5187E0-DD4A-ED49-9030-52452338716C}"/>
              </a:ext>
            </a:extLst>
          </p:cNvPr>
          <p:cNvSpPr/>
          <p:nvPr/>
        </p:nvSpPr>
        <p:spPr>
          <a:xfrm>
            <a:off x="4830939" y="5334915"/>
            <a:ext cx="2585739" cy="550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E0C37C-E8AD-E87B-E129-6A21E5FE52D9}"/>
              </a:ext>
            </a:extLst>
          </p:cNvPr>
          <p:cNvPicPr>
            <a:picLocks noChangeAspect="1"/>
          </p:cNvPicPr>
          <p:nvPr/>
        </p:nvPicPr>
        <p:blipFill>
          <a:blip r:embed="rId3"/>
          <a:stretch>
            <a:fillRect/>
          </a:stretch>
        </p:blipFill>
        <p:spPr>
          <a:xfrm>
            <a:off x="174171" y="250371"/>
            <a:ext cx="4506684" cy="1426028"/>
          </a:xfrm>
          <a:prstGeom prst="rect">
            <a:avLst/>
          </a:prstGeom>
        </p:spPr>
      </p:pic>
      <p:sp>
        <p:nvSpPr>
          <p:cNvPr id="12" name="TextBox 11">
            <a:extLst>
              <a:ext uri="{FF2B5EF4-FFF2-40B4-BE49-F238E27FC236}">
                <a16:creationId xmlns:a16="http://schemas.microsoft.com/office/drawing/2014/main" id="{296252E7-62C3-4EBB-62B4-8888220478B9}"/>
              </a:ext>
            </a:extLst>
          </p:cNvPr>
          <p:cNvSpPr txBox="1"/>
          <p:nvPr/>
        </p:nvSpPr>
        <p:spPr>
          <a:xfrm>
            <a:off x="568516" y="564718"/>
            <a:ext cx="4394876" cy="665567"/>
          </a:xfrm>
          <a:prstGeom prst="rect">
            <a:avLst/>
          </a:prstGeom>
          <a:noFill/>
        </p:spPr>
        <p:txBody>
          <a:bodyPr wrap="square" rtlCol="0">
            <a:spAutoFit/>
          </a:bodyPr>
          <a:lstStyle/>
          <a:p>
            <a:pPr>
              <a:lnSpc>
                <a:spcPct val="70000"/>
              </a:lnSpc>
            </a:pPr>
            <a:r>
              <a:rPr lang="en-US" sz="5000" b="1" spc="-132">
                <a:solidFill>
                  <a:srgbClr val="036EC8"/>
                </a:solidFill>
                <a:latin typeface="Bogle" panose="020B0503020203060203" pitchFamily="34" charset="77"/>
                <a:ea typeface="Bogle Black" charset="0"/>
                <a:cs typeface="Bogle Black" charset="0"/>
              </a:rPr>
              <a:t>Customer</a:t>
            </a:r>
            <a:r>
              <a:rPr lang="en-US" sz="5000" b="1" spc="-132">
                <a:solidFill>
                  <a:srgbClr val="7FBAE5"/>
                </a:solidFill>
                <a:latin typeface="Bogle" panose="020B0503020203060203" pitchFamily="34" charset="77"/>
                <a:ea typeface="Bogle Black" charset="0"/>
                <a:cs typeface="Bogle Black" charset="0"/>
              </a:rPr>
              <a:t> Profile</a:t>
            </a:r>
          </a:p>
        </p:txBody>
      </p:sp>
      <p:cxnSp>
        <p:nvCxnSpPr>
          <p:cNvPr id="5" name="Straight Arrow Connector 4">
            <a:extLst>
              <a:ext uri="{FF2B5EF4-FFF2-40B4-BE49-F238E27FC236}">
                <a16:creationId xmlns:a16="http://schemas.microsoft.com/office/drawing/2014/main" id="{55A77F2C-E531-F297-55B5-C6FFCAB595EE}"/>
              </a:ext>
            </a:extLst>
          </p:cNvPr>
          <p:cNvCxnSpPr/>
          <p:nvPr/>
        </p:nvCxnSpPr>
        <p:spPr>
          <a:xfrm>
            <a:off x="6120959" y="4994646"/>
            <a:ext cx="18912" cy="447191"/>
          </a:xfrm>
          <a:prstGeom prst="straightConnector1">
            <a:avLst/>
          </a:prstGeom>
          <a:ln w="28575">
            <a:solidFill>
              <a:srgbClr val="D49F02"/>
            </a:solidFill>
            <a:tailEnd type="triangle"/>
          </a:ln>
        </p:spPr>
        <p:style>
          <a:lnRef idx="3">
            <a:schemeClr val="accent4"/>
          </a:lnRef>
          <a:fillRef idx="0">
            <a:schemeClr val="accent4"/>
          </a:fillRef>
          <a:effectRef idx="2">
            <a:schemeClr val="accent4"/>
          </a:effectRef>
          <a:fontRef idx="minor">
            <a:schemeClr val="tx1"/>
          </a:fontRef>
        </p:style>
      </p:cxnSp>
      <p:sp>
        <p:nvSpPr>
          <p:cNvPr id="7" name="TextBox 6">
            <a:extLst>
              <a:ext uri="{FF2B5EF4-FFF2-40B4-BE49-F238E27FC236}">
                <a16:creationId xmlns:a16="http://schemas.microsoft.com/office/drawing/2014/main" id="{3B746C28-A112-855A-242D-6371E952F8DF}"/>
              </a:ext>
            </a:extLst>
          </p:cNvPr>
          <p:cNvSpPr txBox="1"/>
          <p:nvPr/>
        </p:nvSpPr>
        <p:spPr>
          <a:xfrm>
            <a:off x="4883473" y="5517547"/>
            <a:ext cx="2591913" cy="1292662"/>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lumMod val="75000"/>
                  </a:schemeClr>
                </a:solidFill>
                <a:latin typeface="Calibri"/>
                <a:ea typeface="Cambria"/>
                <a:cs typeface="Calibri"/>
              </a:rPr>
              <a:t>Pain Points</a:t>
            </a:r>
            <a:endParaRPr lang="en-US" b="1">
              <a:solidFill>
                <a:schemeClr val="accent1">
                  <a:lumMod val="75000"/>
                </a:schemeClr>
              </a:solidFill>
              <a:latin typeface="Calibri"/>
              <a:cs typeface="Calibri"/>
            </a:endParaRPr>
          </a:p>
          <a:p>
            <a:pPr marL="285750" indent="-285750" algn="just">
              <a:buFont typeface="Arial"/>
              <a:buChar char="•"/>
            </a:pPr>
            <a:r>
              <a:rPr lang="en-US" sz="1400">
                <a:solidFill>
                  <a:schemeClr val="tx1">
                    <a:lumMod val="65000"/>
                    <a:lumOff val="35000"/>
                  </a:schemeClr>
                </a:solidFill>
                <a:cs typeface="Calibri"/>
              </a:rPr>
              <a:t>Runs out of grocery.</a:t>
            </a:r>
          </a:p>
          <a:p>
            <a:pPr marL="285750" indent="-285750" algn="just">
              <a:buFont typeface="Arial"/>
              <a:buChar char="•"/>
            </a:pPr>
            <a:r>
              <a:rPr lang="en-US" sz="1400">
                <a:solidFill>
                  <a:schemeClr val="tx1">
                    <a:lumMod val="65000"/>
                    <a:lumOff val="35000"/>
                  </a:schemeClr>
                </a:solidFill>
                <a:cs typeface="Calibri"/>
              </a:rPr>
              <a:t>Schedule grocery trips in the middle of the week.</a:t>
            </a:r>
          </a:p>
          <a:p>
            <a:endParaRPr lang="en-US">
              <a:cs typeface="Calibri"/>
            </a:endParaRPr>
          </a:p>
        </p:txBody>
      </p:sp>
      <p:sp>
        <p:nvSpPr>
          <p:cNvPr id="2" name="Rectangle 1">
            <a:extLst>
              <a:ext uri="{FF2B5EF4-FFF2-40B4-BE49-F238E27FC236}">
                <a16:creationId xmlns:a16="http://schemas.microsoft.com/office/drawing/2014/main" id="{6367A77C-F517-7D41-1DC4-EC85E6036280}"/>
              </a:ext>
            </a:extLst>
          </p:cNvPr>
          <p:cNvSpPr/>
          <p:nvPr/>
        </p:nvSpPr>
        <p:spPr>
          <a:xfrm>
            <a:off x="771399" y="2425757"/>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rPr>
              <a:t>25-40</a:t>
            </a:r>
            <a:endParaRPr lang="en-US"/>
          </a:p>
        </p:txBody>
      </p:sp>
      <p:pic>
        <p:nvPicPr>
          <p:cNvPr id="1026" name="Picture 2" descr="image">
            <a:extLst>
              <a:ext uri="{FF2B5EF4-FFF2-40B4-BE49-F238E27FC236}">
                <a16:creationId xmlns:a16="http://schemas.microsoft.com/office/drawing/2014/main" id="{B4E3737C-692E-9D4E-AF8E-D36F7741C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429" y="5466458"/>
            <a:ext cx="1379510" cy="13795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91432CE5-8D9B-F163-F291-6E13AA530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107333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xample of a visual customer profile template">
            <a:extLst>
              <a:ext uri="{FF2B5EF4-FFF2-40B4-BE49-F238E27FC236}">
                <a16:creationId xmlns:a16="http://schemas.microsoft.com/office/drawing/2014/main" id="{5F3D6117-A6BB-BE44-BCA9-765803D68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86"/>
            <a:ext cx="12192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7FD497-64ED-6441-83BB-7BF60500B659}"/>
              </a:ext>
            </a:extLst>
          </p:cNvPr>
          <p:cNvSpPr/>
          <p:nvPr/>
        </p:nvSpPr>
        <p:spPr>
          <a:xfrm>
            <a:off x="223651" y="6339424"/>
            <a:ext cx="11744697"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725B5E1-D0E3-924D-8B05-605296BE0EB9}"/>
              </a:ext>
            </a:extLst>
          </p:cNvPr>
          <p:cNvSpPr/>
          <p:nvPr/>
        </p:nvSpPr>
        <p:spPr>
          <a:xfrm>
            <a:off x="767937" y="2123682"/>
            <a:ext cx="573975" cy="22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70ECC0-9C1B-4548-B838-DA47663F2178}"/>
              </a:ext>
            </a:extLst>
          </p:cNvPr>
          <p:cNvSpPr/>
          <p:nvPr/>
        </p:nvSpPr>
        <p:spPr>
          <a:xfrm>
            <a:off x="3550722" y="1396181"/>
            <a:ext cx="6444343"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CDAF88A-F997-1842-92CF-B6B4C2BF7895}"/>
              </a:ext>
            </a:extLst>
          </p:cNvPr>
          <p:cNvSpPr txBox="1"/>
          <p:nvPr/>
        </p:nvSpPr>
        <p:spPr>
          <a:xfrm>
            <a:off x="5097229" y="1393568"/>
            <a:ext cx="2117281" cy="550920"/>
          </a:xfrm>
          <a:prstGeom prst="rect">
            <a:avLst/>
          </a:prstGeom>
          <a:noFill/>
        </p:spPr>
        <p:txBody>
          <a:bodyPr wrap="square" lIns="91440" tIns="45720" rIns="91440" bIns="45720" rtlCol="0" anchor="t">
            <a:spAutoFit/>
          </a:bodyPr>
          <a:lstStyle/>
          <a:p>
            <a:pPr>
              <a:lnSpc>
                <a:spcPct val="70000"/>
              </a:lnSpc>
            </a:pPr>
            <a:r>
              <a:rPr lang="en-US" sz="4000" b="1" spc="-132">
                <a:solidFill>
                  <a:srgbClr val="7FBAE5"/>
                </a:solidFill>
                <a:latin typeface="Bogle"/>
              </a:rPr>
              <a:t>Student</a:t>
            </a:r>
            <a:endParaRPr lang="en-US"/>
          </a:p>
        </p:txBody>
      </p:sp>
      <p:sp>
        <p:nvSpPr>
          <p:cNvPr id="11" name="TextBox 10">
            <a:extLst>
              <a:ext uri="{FF2B5EF4-FFF2-40B4-BE49-F238E27FC236}">
                <a16:creationId xmlns:a16="http://schemas.microsoft.com/office/drawing/2014/main" id="{49AC186F-5BCC-8C47-8290-E7E9C081C85C}"/>
              </a:ext>
            </a:extLst>
          </p:cNvPr>
          <p:cNvSpPr txBox="1"/>
          <p:nvPr/>
        </p:nvSpPr>
        <p:spPr>
          <a:xfrm>
            <a:off x="767441" y="2123682"/>
            <a:ext cx="573975"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Age</a:t>
            </a:r>
            <a:endParaRPr lang="en-US" b="1" spc="-132">
              <a:solidFill>
                <a:srgbClr val="036EC8"/>
              </a:solidFill>
              <a:latin typeface="Bogle" panose="020B0503020203060203" pitchFamily="34" charset="77"/>
              <a:ea typeface="Bogle Black" charset="0"/>
              <a:cs typeface="Bogle Black" charset="0"/>
            </a:endParaRPr>
          </a:p>
        </p:txBody>
      </p:sp>
      <p:sp>
        <p:nvSpPr>
          <p:cNvPr id="13" name="Rectangle 12">
            <a:extLst>
              <a:ext uri="{FF2B5EF4-FFF2-40B4-BE49-F238E27FC236}">
                <a16:creationId xmlns:a16="http://schemas.microsoft.com/office/drawing/2014/main" id="{7CC8C4A9-48E4-2F4B-B206-05D9F3ECC3F9}"/>
              </a:ext>
            </a:extLst>
          </p:cNvPr>
          <p:cNvSpPr/>
          <p:nvPr/>
        </p:nvSpPr>
        <p:spPr>
          <a:xfrm>
            <a:off x="767937" y="3124446"/>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E21B1C-58D4-E14A-B542-980829F64043}"/>
              </a:ext>
            </a:extLst>
          </p:cNvPr>
          <p:cNvSpPr/>
          <p:nvPr/>
        </p:nvSpPr>
        <p:spPr>
          <a:xfrm>
            <a:off x="767937" y="4226983"/>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06DA6E6-5666-6C47-9A04-934B27DD4DC1}"/>
              </a:ext>
            </a:extLst>
          </p:cNvPr>
          <p:cNvSpPr/>
          <p:nvPr/>
        </p:nvSpPr>
        <p:spPr>
          <a:xfrm>
            <a:off x="9721933" y="2018805"/>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908D6E-7F6D-B54B-BB65-74B4238C76F1}"/>
              </a:ext>
            </a:extLst>
          </p:cNvPr>
          <p:cNvSpPr/>
          <p:nvPr/>
        </p:nvSpPr>
        <p:spPr>
          <a:xfrm>
            <a:off x="9670472" y="3131702"/>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78B621-93F1-874D-BACC-0EBD31805049}"/>
              </a:ext>
            </a:extLst>
          </p:cNvPr>
          <p:cNvSpPr/>
          <p:nvPr/>
        </p:nvSpPr>
        <p:spPr>
          <a:xfrm>
            <a:off x="9753601" y="4148916"/>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19B284E-9973-1141-8394-5B6A46AEFF61}"/>
              </a:ext>
            </a:extLst>
          </p:cNvPr>
          <p:cNvSpPr txBox="1"/>
          <p:nvPr/>
        </p:nvSpPr>
        <p:spPr>
          <a:xfrm>
            <a:off x="827312" y="3175635"/>
            <a:ext cx="1016332" cy="298672"/>
          </a:xfrm>
          <a:prstGeom prst="rect">
            <a:avLst/>
          </a:prstGeom>
          <a:noFill/>
        </p:spPr>
        <p:txBody>
          <a:bodyPr wrap="square" rtlCol="0">
            <a:spAutoFit/>
          </a:bodyPr>
          <a:lstStyle/>
          <a:p>
            <a:pPr>
              <a:lnSpc>
                <a:spcPct val="70000"/>
              </a:lnSpc>
            </a:pPr>
            <a:r>
              <a:rPr lang="en-US" b="1" spc="-132">
                <a:solidFill>
                  <a:srgbClr val="036EC8"/>
                </a:solidFill>
                <a:latin typeface="Bogle" panose="020B0503020203060203" pitchFamily="34" charset="77"/>
                <a:ea typeface="Bogle Black" charset="0"/>
                <a:cs typeface="Bogle Black" charset="0"/>
              </a:rPr>
              <a:t>Location</a:t>
            </a:r>
          </a:p>
        </p:txBody>
      </p:sp>
      <p:sp>
        <p:nvSpPr>
          <p:cNvPr id="19" name="Rectangle 18">
            <a:extLst>
              <a:ext uri="{FF2B5EF4-FFF2-40B4-BE49-F238E27FC236}">
                <a16:creationId xmlns:a16="http://schemas.microsoft.com/office/drawing/2014/main" id="{FCE5A1E4-5BE6-8149-8B4A-9A72612571B2}"/>
              </a:ext>
            </a:extLst>
          </p:cNvPr>
          <p:cNvSpPr/>
          <p:nvPr/>
        </p:nvSpPr>
        <p:spPr>
          <a:xfrm>
            <a:off x="831271" y="3372814"/>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rPr>
              <a:t>United States</a:t>
            </a:r>
            <a:endParaRPr lang="en-US">
              <a:solidFill>
                <a:schemeClr val="tx1"/>
              </a:solidFill>
            </a:endParaRPr>
          </a:p>
        </p:txBody>
      </p:sp>
      <p:sp>
        <p:nvSpPr>
          <p:cNvPr id="20" name="TextBox 19">
            <a:extLst>
              <a:ext uri="{FF2B5EF4-FFF2-40B4-BE49-F238E27FC236}">
                <a16:creationId xmlns:a16="http://schemas.microsoft.com/office/drawing/2014/main" id="{2D48D0A3-38F3-E941-A759-6B20028C8297}"/>
              </a:ext>
            </a:extLst>
          </p:cNvPr>
          <p:cNvSpPr txBox="1"/>
          <p:nvPr/>
        </p:nvSpPr>
        <p:spPr>
          <a:xfrm>
            <a:off x="831765" y="4253483"/>
            <a:ext cx="1005445"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Hobbies</a:t>
            </a:r>
            <a:endParaRPr lang="en-US" b="1" spc="-132">
              <a:solidFill>
                <a:srgbClr val="036EC8"/>
              </a:solidFill>
              <a:latin typeface="Bogle" panose="020B0503020203060203" pitchFamily="34" charset="77"/>
              <a:ea typeface="Bogle Black" charset="0"/>
              <a:cs typeface="Bogle Black" charset="0"/>
            </a:endParaRPr>
          </a:p>
        </p:txBody>
      </p:sp>
      <p:sp>
        <p:nvSpPr>
          <p:cNvPr id="21" name="TextBox 20">
            <a:extLst>
              <a:ext uri="{FF2B5EF4-FFF2-40B4-BE49-F238E27FC236}">
                <a16:creationId xmlns:a16="http://schemas.microsoft.com/office/drawing/2014/main" id="{D0C8FA70-B5FE-3242-8FD3-5968A35CFAB7}"/>
              </a:ext>
            </a:extLst>
          </p:cNvPr>
          <p:cNvSpPr txBox="1"/>
          <p:nvPr/>
        </p:nvSpPr>
        <p:spPr>
          <a:xfrm>
            <a:off x="10430490" y="2109212"/>
            <a:ext cx="918361"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Income</a:t>
            </a:r>
            <a:endParaRPr lang="en-US" b="1" spc="-132">
              <a:solidFill>
                <a:srgbClr val="036EC8"/>
              </a:solidFill>
              <a:latin typeface="Bogle" panose="020B0503020203060203" pitchFamily="34" charset="77"/>
              <a:ea typeface="Bogle Black" charset="0"/>
              <a:cs typeface="Bogle Black" charset="0"/>
            </a:endParaRPr>
          </a:p>
        </p:txBody>
      </p:sp>
      <p:sp>
        <p:nvSpPr>
          <p:cNvPr id="22" name="Rectangle 21">
            <a:extLst>
              <a:ext uri="{FF2B5EF4-FFF2-40B4-BE49-F238E27FC236}">
                <a16:creationId xmlns:a16="http://schemas.microsoft.com/office/drawing/2014/main" id="{96DDA114-7390-CB42-8755-A190DEE7C2AA}"/>
              </a:ext>
            </a:extLst>
          </p:cNvPr>
          <p:cNvSpPr/>
          <p:nvPr/>
        </p:nvSpPr>
        <p:spPr>
          <a:xfrm>
            <a:off x="10173197" y="2324756"/>
            <a:ext cx="1282534" cy="2986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15,000$</a:t>
            </a:r>
            <a:endParaRPr lang="en-US"/>
          </a:p>
        </p:txBody>
      </p:sp>
      <p:sp>
        <p:nvSpPr>
          <p:cNvPr id="23" name="TextBox 22">
            <a:extLst>
              <a:ext uri="{FF2B5EF4-FFF2-40B4-BE49-F238E27FC236}">
                <a16:creationId xmlns:a16="http://schemas.microsoft.com/office/drawing/2014/main" id="{E2F51902-044E-FD4A-AD9C-C5A27AF3D9BF}"/>
              </a:ext>
            </a:extLst>
          </p:cNvPr>
          <p:cNvSpPr txBox="1"/>
          <p:nvPr/>
        </p:nvSpPr>
        <p:spPr>
          <a:xfrm>
            <a:off x="10360725" y="3177146"/>
            <a:ext cx="1070761" cy="298672"/>
          </a:xfrm>
          <a:prstGeom prst="rect">
            <a:avLst/>
          </a:prstGeom>
          <a:noFill/>
        </p:spPr>
        <p:txBody>
          <a:bodyPr wrap="square" rtlCol="0">
            <a:spAutoFit/>
          </a:bodyPr>
          <a:lstStyle/>
          <a:p>
            <a:pPr>
              <a:lnSpc>
                <a:spcPct val="70000"/>
              </a:lnSpc>
            </a:pPr>
            <a:r>
              <a:rPr lang="en-US" b="1" spc="-132">
                <a:solidFill>
                  <a:srgbClr val="036EC8"/>
                </a:solidFill>
                <a:latin typeface="Bogle" panose="020B0503020203060203" pitchFamily="34" charset="77"/>
                <a:ea typeface="Bogle Black" charset="0"/>
                <a:cs typeface="Bogle Black" charset="0"/>
              </a:rPr>
              <a:t>Favorites</a:t>
            </a:r>
          </a:p>
        </p:txBody>
      </p:sp>
      <p:sp>
        <p:nvSpPr>
          <p:cNvPr id="24" name="TextBox 23">
            <a:extLst>
              <a:ext uri="{FF2B5EF4-FFF2-40B4-BE49-F238E27FC236}">
                <a16:creationId xmlns:a16="http://schemas.microsoft.com/office/drawing/2014/main" id="{DBEE2160-168D-D949-AE73-7DA0C57F3D23}"/>
              </a:ext>
            </a:extLst>
          </p:cNvPr>
          <p:cNvSpPr txBox="1"/>
          <p:nvPr/>
        </p:nvSpPr>
        <p:spPr>
          <a:xfrm>
            <a:off x="10606992" y="4243874"/>
            <a:ext cx="918361" cy="298672"/>
          </a:xfrm>
          <a:prstGeom prst="rect">
            <a:avLst/>
          </a:prstGeom>
          <a:noFill/>
        </p:spPr>
        <p:txBody>
          <a:bodyPr wrap="square" rtlCol="0">
            <a:spAutoFit/>
          </a:bodyPr>
          <a:lstStyle/>
          <a:p>
            <a:pPr>
              <a:lnSpc>
                <a:spcPct val="70000"/>
              </a:lnSpc>
            </a:pPr>
            <a:r>
              <a:rPr lang="en-US" b="1" spc="-132">
                <a:solidFill>
                  <a:srgbClr val="7FBAE5"/>
                </a:solidFill>
                <a:latin typeface="Bogle" panose="020B0503020203060203" pitchFamily="34" charset="77"/>
                <a:ea typeface="Bogle Black" charset="0"/>
                <a:cs typeface="Bogle Black" charset="0"/>
              </a:rPr>
              <a:t>Visits</a:t>
            </a:r>
            <a:endParaRPr lang="en-US" b="1" spc="-132">
              <a:solidFill>
                <a:srgbClr val="036EC8"/>
              </a:solidFill>
              <a:latin typeface="Bogle" panose="020B0503020203060203" pitchFamily="34" charset="77"/>
              <a:ea typeface="Bogle Black" charset="0"/>
              <a:cs typeface="Bogle Black" charset="0"/>
            </a:endParaRPr>
          </a:p>
        </p:txBody>
      </p:sp>
      <p:sp>
        <p:nvSpPr>
          <p:cNvPr id="25" name="Rectangle 24">
            <a:extLst>
              <a:ext uri="{FF2B5EF4-FFF2-40B4-BE49-F238E27FC236}">
                <a16:creationId xmlns:a16="http://schemas.microsoft.com/office/drawing/2014/main" id="{A1CCFBAA-A9D8-DC44-891E-835499315040}"/>
              </a:ext>
            </a:extLst>
          </p:cNvPr>
          <p:cNvSpPr/>
          <p:nvPr/>
        </p:nvSpPr>
        <p:spPr>
          <a:xfrm>
            <a:off x="1114298" y="5610374"/>
            <a:ext cx="9407239" cy="550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35187E0-DD4A-ED49-9030-52452338716C}"/>
              </a:ext>
            </a:extLst>
          </p:cNvPr>
          <p:cNvSpPr/>
          <p:nvPr/>
        </p:nvSpPr>
        <p:spPr>
          <a:xfrm>
            <a:off x="4803128" y="5334914"/>
            <a:ext cx="2585739" cy="550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4E0C37C-E8AD-E87B-E129-6A21E5FE52D9}"/>
              </a:ext>
            </a:extLst>
          </p:cNvPr>
          <p:cNvPicPr>
            <a:picLocks noChangeAspect="1"/>
          </p:cNvPicPr>
          <p:nvPr/>
        </p:nvPicPr>
        <p:blipFill>
          <a:blip r:embed="rId3"/>
          <a:stretch>
            <a:fillRect/>
          </a:stretch>
        </p:blipFill>
        <p:spPr>
          <a:xfrm>
            <a:off x="174171" y="250371"/>
            <a:ext cx="4506684" cy="1426028"/>
          </a:xfrm>
          <a:prstGeom prst="rect">
            <a:avLst/>
          </a:prstGeom>
        </p:spPr>
      </p:pic>
      <p:sp>
        <p:nvSpPr>
          <p:cNvPr id="12" name="TextBox 11">
            <a:extLst>
              <a:ext uri="{FF2B5EF4-FFF2-40B4-BE49-F238E27FC236}">
                <a16:creationId xmlns:a16="http://schemas.microsoft.com/office/drawing/2014/main" id="{296252E7-62C3-4EBB-62B4-8888220478B9}"/>
              </a:ext>
            </a:extLst>
          </p:cNvPr>
          <p:cNvSpPr txBox="1"/>
          <p:nvPr/>
        </p:nvSpPr>
        <p:spPr>
          <a:xfrm>
            <a:off x="568516" y="564718"/>
            <a:ext cx="4394876" cy="665567"/>
          </a:xfrm>
          <a:prstGeom prst="rect">
            <a:avLst/>
          </a:prstGeom>
          <a:noFill/>
        </p:spPr>
        <p:txBody>
          <a:bodyPr wrap="square" rtlCol="0">
            <a:spAutoFit/>
          </a:bodyPr>
          <a:lstStyle/>
          <a:p>
            <a:pPr>
              <a:lnSpc>
                <a:spcPct val="70000"/>
              </a:lnSpc>
            </a:pPr>
            <a:r>
              <a:rPr lang="en-US" sz="5000" b="1" spc="-132">
                <a:solidFill>
                  <a:srgbClr val="036EC8"/>
                </a:solidFill>
                <a:latin typeface="Bogle" panose="020B0503020203060203" pitchFamily="34" charset="77"/>
                <a:ea typeface="Bogle Black" charset="0"/>
                <a:cs typeface="Bogle Black" charset="0"/>
              </a:rPr>
              <a:t>Customer</a:t>
            </a:r>
            <a:r>
              <a:rPr lang="en-US" sz="5000" b="1" spc="-132">
                <a:solidFill>
                  <a:srgbClr val="7FBAE5"/>
                </a:solidFill>
                <a:latin typeface="Bogle" panose="020B0503020203060203" pitchFamily="34" charset="77"/>
                <a:ea typeface="Bogle Black" charset="0"/>
                <a:cs typeface="Bogle Black" charset="0"/>
              </a:rPr>
              <a:t> Profile</a:t>
            </a:r>
          </a:p>
        </p:txBody>
      </p:sp>
      <p:sp>
        <p:nvSpPr>
          <p:cNvPr id="5" name="Rectangle 4">
            <a:extLst>
              <a:ext uri="{FF2B5EF4-FFF2-40B4-BE49-F238E27FC236}">
                <a16:creationId xmlns:a16="http://schemas.microsoft.com/office/drawing/2014/main" id="{78778650-3356-E9CD-16FB-9C4393728E7E}"/>
              </a:ext>
            </a:extLst>
          </p:cNvPr>
          <p:cNvSpPr/>
          <p:nvPr/>
        </p:nvSpPr>
        <p:spPr>
          <a:xfrm>
            <a:off x="825828" y="2355000"/>
            <a:ext cx="1702130" cy="332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tx1"/>
                </a:solidFill>
              </a:rPr>
              <a:t>18-25</a:t>
            </a:r>
            <a:endParaRPr lang="en-US"/>
          </a:p>
        </p:txBody>
      </p:sp>
      <p:sp>
        <p:nvSpPr>
          <p:cNvPr id="27" name="TextBox 26">
            <a:extLst>
              <a:ext uri="{FF2B5EF4-FFF2-40B4-BE49-F238E27FC236}">
                <a16:creationId xmlns:a16="http://schemas.microsoft.com/office/drawing/2014/main" id="{5F6BA263-0EFF-284C-BA97-05DF57C86426}"/>
              </a:ext>
            </a:extLst>
          </p:cNvPr>
          <p:cNvSpPr txBox="1"/>
          <p:nvPr/>
        </p:nvSpPr>
        <p:spPr>
          <a:xfrm>
            <a:off x="4767673" y="5383759"/>
            <a:ext cx="2591913" cy="1415772"/>
          </a:xfrm>
          <a:prstGeom prst="rect">
            <a:avLst/>
          </a:prstGeom>
          <a:solidFill>
            <a:schemeClr val="bg1">
              <a:alpha val="90980"/>
            </a:schemeClr>
          </a:solidFill>
          <a:ln w="12700">
            <a:solidFill>
              <a:srgbClr val="F9F9F9"/>
            </a:solidFill>
          </a:ln>
          <a:effectLst>
            <a:outerShdw blurRad="50800" dist="38100" algn="l"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accent1">
                    <a:lumMod val="75000"/>
                  </a:schemeClr>
                </a:solidFill>
                <a:latin typeface="Calibri"/>
                <a:ea typeface="Cambria"/>
                <a:cs typeface="Calibri"/>
              </a:rPr>
              <a:t>Pain Points</a:t>
            </a:r>
            <a:endParaRPr lang="en-US" sz="1600" b="1">
              <a:solidFill>
                <a:schemeClr val="accent1">
                  <a:lumMod val="75000"/>
                </a:schemeClr>
              </a:solidFill>
              <a:latin typeface="Calibri"/>
              <a:cs typeface="Calibri"/>
            </a:endParaRPr>
          </a:p>
          <a:p>
            <a:pPr marL="285750" indent="-285750">
              <a:buFont typeface="Arial" panose="020B0604020202020204" pitchFamily="34" charset="0"/>
              <a:buChar char="•"/>
            </a:pPr>
            <a:r>
              <a:rPr lang="en-US" sz="1400">
                <a:cs typeface="Calibri"/>
              </a:rPr>
              <a:t>Unpredictable schedules for grocery shopping.</a:t>
            </a:r>
          </a:p>
          <a:p>
            <a:pPr marL="285750" indent="-285750">
              <a:buFont typeface="Arial" panose="020B0604020202020204" pitchFamily="34" charset="0"/>
              <a:buChar char="•"/>
            </a:pPr>
            <a:r>
              <a:rPr lang="en-US" sz="1400">
                <a:cs typeface="Calibri"/>
              </a:rPr>
              <a:t>Perishable nature of bulk buys.</a:t>
            </a:r>
          </a:p>
          <a:p>
            <a:pPr marL="285750" indent="-285750">
              <a:buFont typeface="Arial" panose="020B0604020202020204" pitchFamily="34" charset="0"/>
              <a:buChar char="•"/>
            </a:pPr>
            <a:endParaRPr lang="en-US" sz="1400">
              <a:cs typeface="Calibri"/>
            </a:endParaRPr>
          </a:p>
        </p:txBody>
      </p:sp>
      <p:cxnSp>
        <p:nvCxnSpPr>
          <p:cNvPr id="28" name="Straight Arrow Connector 27">
            <a:extLst>
              <a:ext uri="{FF2B5EF4-FFF2-40B4-BE49-F238E27FC236}">
                <a16:creationId xmlns:a16="http://schemas.microsoft.com/office/drawing/2014/main" id="{9704338F-9DFA-CA4E-AD0D-0622C17C13A2}"/>
              </a:ext>
            </a:extLst>
          </p:cNvPr>
          <p:cNvCxnSpPr>
            <a:cxnSpLocks/>
          </p:cNvCxnSpPr>
          <p:nvPr/>
        </p:nvCxnSpPr>
        <p:spPr>
          <a:xfrm>
            <a:off x="6082322" y="4878735"/>
            <a:ext cx="0" cy="467173"/>
          </a:xfrm>
          <a:prstGeom prst="straightConnector1">
            <a:avLst/>
          </a:prstGeom>
          <a:ln w="28575">
            <a:solidFill>
              <a:srgbClr val="D49F02"/>
            </a:solidFill>
            <a:tailEnd type="triangle"/>
          </a:ln>
        </p:spPr>
        <p:style>
          <a:lnRef idx="3">
            <a:schemeClr val="accent4"/>
          </a:lnRef>
          <a:fillRef idx="0">
            <a:schemeClr val="accent4"/>
          </a:fillRef>
          <a:effectRef idx="2">
            <a:schemeClr val="accent4"/>
          </a:effectRef>
          <a:fontRef idx="minor">
            <a:schemeClr val="tx1"/>
          </a:fontRef>
        </p:style>
      </p:cxnSp>
      <p:pic>
        <p:nvPicPr>
          <p:cNvPr id="7" name="Picture 6" descr="A picture containing text&#10;&#10;Description automatically generated">
            <a:extLst>
              <a:ext uri="{FF2B5EF4-FFF2-40B4-BE49-F238E27FC236}">
                <a16:creationId xmlns:a16="http://schemas.microsoft.com/office/drawing/2014/main" id="{D426F5F6-278E-804F-A1F4-3AEE91668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159" y="5399715"/>
            <a:ext cx="1905000" cy="1439462"/>
          </a:xfrm>
          <a:prstGeom prst="rect">
            <a:avLst/>
          </a:prstGeom>
        </p:spPr>
      </p:pic>
      <p:pic>
        <p:nvPicPr>
          <p:cNvPr id="29" name="Picture 28">
            <a:extLst>
              <a:ext uri="{FF2B5EF4-FFF2-40B4-BE49-F238E27FC236}">
                <a16:creationId xmlns:a16="http://schemas.microsoft.com/office/drawing/2014/main" id="{7F1C90EC-C164-9485-093D-BD56809EE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211747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BF9BE552-F686-2934-FF76-1CAD7BB847D6}"/>
              </a:ext>
            </a:extLst>
          </p:cNvPr>
          <p:cNvSpPr/>
          <p:nvPr/>
        </p:nvSpPr>
        <p:spPr>
          <a:xfrm>
            <a:off x="309086" y="0"/>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F835A80-E306-A327-C6C8-20F85693F278}"/>
              </a:ext>
            </a:extLst>
          </p:cNvPr>
          <p:cNvSpPr/>
          <p:nvPr/>
        </p:nvSpPr>
        <p:spPr>
          <a:xfrm>
            <a:off x="309085" y="6761099"/>
            <a:ext cx="11769033" cy="95122"/>
          </a:xfrm>
          <a:prstGeom prst="roundRect">
            <a:avLst/>
          </a:prstGeom>
          <a:solidFill>
            <a:srgbClr val="0872B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8" name="Straight Arrow Connector 3097">
            <a:extLst>
              <a:ext uri="{FF2B5EF4-FFF2-40B4-BE49-F238E27FC236}">
                <a16:creationId xmlns:a16="http://schemas.microsoft.com/office/drawing/2014/main" id="{BC8B23E3-926C-8180-AA79-CBB0B4A811C5}"/>
              </a:ext>
            </a:extLst>
          </p:cNvPr>
          <p:cNvCxnSpPr>
            <a:cxnSpLocks/>
          </p:cNvCxnSpPr>
          <p:nvPr/>
        </p:nvCxnSpPr>
        <p:spPr>
          <a:xfrm flipV="1">
            <a:off x="1245457" y="1182538"/>
            <a:ext cx="0" cy="5410932"/>
          </a:xfrm>
          <a:prstGeom prst="straightConnector1">
            <a:avLst/>
          </a:prstGeom>
          <a:ln>
            <a:solidFill>
              <a:srgbClr val="0872BA"/>
            </a:solidFill>
            <a:tailEnd type="triangle"/>
          </a:ln>
        </p:spPr>
        <p:style>
          <a:lnRef idx="2">
            <a:schemeClr val="dk1"/>
          </a:lnRef>
          <a:fillRef idx="0">
            <a:schemeClr val="dk1"/>
          </a:fillRef>
          <a:effectRef idx="1">
            <a:schemeClr val="dk1"/>
          </a:effectRef>
          <a:fontRef idx="minor">
            <a:schemeClr val="tx1"/>
          </a:fontRef>
        </p:style>
      </p:cxnSp>
      <p:cxnSp>
        <p:nvCxnSpPr>
          <p:cNvPr id="3099" name="Straight Arrow Connector 3098">
            <a:extLst>
              <a:ext uri="{FF2B5EF4-FFF2-40B4-BE49-F238E27FC236}">
                <a16:creationId xmlns:a16="http://schemas.microsoft.com/office/drawing/2014/main" id="{CBAACFF9-77C8-C3A5-722E-9E0F7D51ABC8}"/>
              </a:ext>
            </a:extLst>
          </p:cNvPr>
          <p:cNvCxnSpPr/>
          <p:nvPr/>
        </p:nvCxnSpPr>
        <p:spPr>
          <a:xfrm>
            <a:off x="6141576" y="1516089"/>
            <a:ext cx="0" cy="4719123"/>
          </a:xfrm>
          <a:prstGeom prst="straightConnector1">
            <a:avLst/>
          </a:prstGeom>
          <a:ln w="9525" cap="flat" cmpd="sng" algn="ctr">
            <a:solidFill>
              <a:srgbClr val="0872BA"/>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00" name="Straight Connector 3099">
            <a:extLst>
              <a:ext uri="{FF2B5EF4-FFF2-40B4-BE49-F238E27FC236}">
                <a16:creationId xmlns:a16="http://schemas.microsoft.com/office/drawing/2014/main" id="{2462D59E-3675-6EB6-5313-0C33AE12C796}"/>
              </a:ext>
            </a:extLst>
          </p:cNvPr>
          <p:cNvCxnSpPr/>
          <p:nvPr/>
        </p:nvCxnSpPr>
        <p:spPr>
          <a:xfrm>
            <a:off x="1478605" y="3915800"/>
            <a:ext cx="9416610" cy="0"/>
          </a:xfrm>
          <a:prstGeom prst="line">
            <a:avLst/>
          </a:prstGeom>
          <a:ln w="9525" cap="flat" cmpd="sng" algn="ctr">
            <a:solidFill>
              <a:srgbClr val="0872BA"/>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01" name="TextBox 3100">
            <a:extLst>
              <a:ext uri="{FF2B5EF4-FFF2-40B4-BE49-F238E27FC236}">
                <a16:creationId xmlns:a16="http://schemas.microsoft.com/office/drawing/2014/main" id="{B0BE6353-588F-57D3-D6DD-922F7E620D6C}"/>
              </a:ext>
            </a:extLst>
          </p:cNvPr>
          <p:cNvSpPr txBox="1"/>
          <p:nvPr/>
        </p:nvSpPr>
        <p:spPr>
          <a:xfrm rot="16200000">
            <a:off x="-600530" y="3789963"/>
            <a:ext cx="3266694" cy="369332"/>
          </a:xfrm>
          <a:prstGeom prst="rect">
            <a:avLst/>
          </a:prstGeom>
          <a:noFill/>
        </p:spPr>
        <p:txBody>
          <a:bodyPr wrap="square" lIns="91440" tIns="45720" rIns="91440" bIns="45720" rtlCol="0" anchor="t">
            <a:spAutoFit/>
          </a:bodyPr>
          <a:lstStyle/>
          <a:p>
            <a:r>
              <a:rPr lang="en-US"/>
              <a:t>Number of Monthly Active Users</a:t>
            </a:r>
          </a:p>
        </p:txBody>
      </p:sp>
      <p:sp>
        <p:nvSpPr>
          <p:cNvPr id="3102" name="TextBox 3101">
            <a:extLst>
              <a:ext uri="{FF2B5EF4-FFF2-40B4-BE49-F238E27FC236}">
                <a16:creationId xmlns:a16="http://schemas.microsoft.com/office/drawing/2014/main" id="{7E142127-0B73-9F87-3973-F24B375DA07E}"/>
              </a:ext>
            </a:extLst>
          </p:cNvPr>
          <p:cNvSpPr txBox="1"/>
          <p:nvPr/>
        </p:nvSpPr>
        <p:spPr>
          <a:xfrm>
            <a:off x="5237096" y="6264840"/>
            <a:ext cx="4093052" cy="369332"/>
          </a:xfrm>
          <a:prstGeom prst="rect">
            <a:avLst/>
          </a:prstGeom>
          <a:noFill/>
        </p:spPr>
        <p:txBody>
          <a:bodyPr wrap="square" lIns="91440" tIns="45720" rIns="91440" bIns="45720" rtlCol="0" anchor="t">
            <a:spAutoFit/>
          </a:bodyPr>
          <a:lstStyle/>
          <a:p>
            <a:r>
              <a:rPr lang="en-US"/>
              <a:t>Subscription Affordability (Annual)</a:t>
            </a:r>
          </a:p>
        </p:txBody>
      </p:sp>
      <p:pic>
        <p:nvPicPr>
          <p:cNvPr id="3103" name="Picture 3102">
            <a:extLst>
              <a:ext uri="{FF2B5EF4-FFF2-40B4-BE49-F238E27FC236}">
                <a16:creationId xmlns:a16="http://schemas.microsoft.com/office/drawing/2014/main" id="{3159B87A-5345-61EA-DA11-08CCD40AEFF1}"/>
              </a:ext>
            </a:extLst>
          </p:cNvPr>
          <p:cNvPicPr>
            <a:picLocks noChangeAspect="1"/>
          </p:cNvPicPr>
          <p:nvPr/>
        </p:nvPicPr>
        <p:blipFill>
          <a:blip r:embed="rId3"/>
          <a:stretch>
            <a:fillRect/>
          </a:stretch>
        </p:blipFill>
        <p:spPr>
          <a:xfrm>
            <a:off x="7093660" y="1484732"/>
            <a:ext cx="1632040" cy="409624"/>
          </a:xfrm>
          <a:prstGeom prst="rect">
            <a:avLst/>
          </a:prstGeom>
        </p:spPr>
      </p:pic>
      <p:pic>
        <p:nvPicPr>
          <p:cNvPr id="3104" name="Picture 3103">
            <a:extLst>
              <a:ext uri="{FF2B5EF4-FFF2-40B4-BE49-F238E27FC236}">
                <a16:creationId xmlns:a16="http://schemas.microsoft.com/office/drawing/2014/main" id="{A6580F7B-7845-5E41-B0F0-C79175181F7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3381" y="1841696"/>
            <a:ext cx="1379462" cy="553107"/>
          </a:xfrm>
          <a:prstGeom prst="rect">
            <a:avLst/>
          </a:prstGeom>
        </p:spPr>
      </p:pic>
      <p:pic>
        <p:nvPicPr>
          <p:cNvPr id="3106" name="Picture 3105">
            <a:extLst>
              <a:ext uri="{FF2B5EF4-FFF2-40B4-BE49-F238E27FC236}">
                <a16:creationId xmlns:a16="http://schemas.microsoft.com/office/drawing/2014/main" id="{79F5BF5E-1281-71E6-A8C7-E6D560B97B1B}"/>
              </a:ext>
            </a:extLst>
          </p:cNvPr>
          <p:cNvPicPr>
            <a:picLocks noChangeAspect="1"/>
          </p:cNvPicPr>
          <p:nvPr/>
        </p:nvPicPr>
        <p:blipFill>
          <a:blip r:embed="rId5"/>
          <a:stretch>
            <a:fillRect/>
          </a:stretch>
        </p:blipFill>
        <p:spPr>
          <a:xfrm>
            <a:off x="3047722" y="5064421"/>
            <a:ext cx="1291590" cy="440776"/>
          </a:xfrm>
          <a:prstGeom prst="rect">
            <a:avLst/>
          </a:prstGeom>
        </p:spPr>
      </p:pic>
      <p:pic>
        <p:nvPicPr>
          <p:cNvPr id="3109" name="Picture 3108">
            <a:extLst>
              <a:ext uri="{FF2B5EF4-FFF2-40B4-BE49-F238E27FC236}">
                <a16:creationId xmlns:a16="http://schemas.microsoft.com/office/drawing/2014/main" id="{A33921AA-47BB-96BD-0945-C2B0AA33DF54}"/>
              </a:ext>
            </a:extLst>
          </p:cNvPr>
          <p:cNvPicPr>
            <a:picLocks noChangeAspect="1"/>
          </p:cNvPicPr>
          <p:nvPr/>
        </p:nvPicPr>
        <p:blipFill>
          <a:blip r:embed="rId6"/>
          <a:stretch>
            <a:fillRect/>
          </a:stretch>
        </p:blipFill>
        <p:spPr>
          <a:xfrm>
            <a:off x="4571008" y="2914994"/>
            <a:ext cx="1518544" cy="814681"/>
          </a:xfrm>
          <a:prstGeom prst="rect">
            <a:avLst/>
          </a:prstGeom>
        </p:spPr>
      </p:pic>
      <p:cxnSp>
        <p:nvCxnSpPr>
          <p:cNvPr id="3110" name="Straight Arrow Connector 3109">
            <a:extLst>
              <a:ext uri="{FF2B5EF4-FFF2-40B4-BE49-F238E27FC236}">
                <a16:creationId xmlns:a16="http://schemas.microsoft.com/office/drawing/2014/main" id="{2E92FB06-E676-D6B9-24FD-14C75755AEAD}"/>
              </a:ext>
            </a:extLst>
          </p:cNvPr>
          <p:cNvCxnSpPr>
            <a:cxnSpLocks/>
          </p:cNvCxnSpPr>
          <p:nvPr/>
        </p:nvCxnSpPr>
        <p:spPr>
          <a:xfrm flipV="1">
            <a:off x="670560" y="6197600"/>
            <a:ext cx="10926354" cy="37612"/>
          </a:xfrm>
          <a:prstGeom prst="straightConnector1">
            <a:avLst/>
          </a:prstGeom>
          <a:ln>
            <a:solidFill>
              <a:srgbClr val="0872BA"/>
            </a:solidFill>
            <a:tailEnd type="triangle"/>
          </a:ln>
        </p:spPr>
        <p:style>
          <a:lnRef idx="2">
            <a:schemeClr val="dk1"/>
          </a:lnRef>
          <a:fillRef idx="0">
            <a:schemeClr val="dk1"/>
          </a:fillRef>
          <a:effectRef idx="1">
            <a:schemeClr val="dk1"/>
          </a:effectRef>
          <a:fontRef idx="minor">
            <a:schemeClr val="tx1"/>
          </a:fontRef>
        </p:style>
      </p:cxnSp>
      <p:pic>
        <p:nvPicPr>
          <p:cNvPr id="2" name="Picture 2" descr="Logo&#10;&#10;Description automatically generated">
            <a:extLst>
              <a:ext uri="{FF2B5EF4-FFF2-40B4-BE49-F238E27FC236}">
                <a16:creationId xmlns:a16="http://schemas.microsoft.com/office/drawing/2014/main" id="{E312A8F3-6E2A-C501-2913-7800243A1A20}"/>
              </a:ext>
            </a:extLst>
          </p:cNvPr>
          <p:cNvPicPr>
            <a:picLocks noChangeAspect="1"/>
          </p:cNvPicPr>
          <p:nvPr/>
        </p:nvPicPr>
        <p:blipFill>
          <a:blip r:embed="rId7"/>
          <a:stretch>
            <a:fillRect/>
          </a:stretch>
        </p:blipFill>
        <p:spPr>
          <a:xfrm>
            <a:off x="6141576" y="3212520"/>
            <a:ext cx="2743200" cy="1543050"/>
          </a:xfrm>
          <a:prstGeom prst="rect">
            <a:avLst/>
          </a:prstGeom>
        </p:spPr>
      </p:pic>
      <p:pic>
        <p:nvPicPr>
          <p:cNvPr id="3" name="Picture 3" descr="Logo, company name&#10;&#10;Description automatically generated">
            <a:extLst>
              <a:ext uri="{FF2B5EF4-FFF2-40B4-BE49-F238E27FC236}">
                <a16:creationId xmlns:a16="http://schemas.microsoft.com/office/drawing/2014/main" id="{29E23E83-9C9B-261D-2083-9BB465417A71}"/>
              </a:ext>
            </a:extLst>
          </p:cNvPr>
          <p:cNvPicPr>
            <a:picLocks noChangeAspect="1"/>
          </p:cNvPicPr>
          <p:nvPr/>
        </p:nvPicPr>
        <p:blipFill>
          <a:blip r:embed="rId8"/>
          <a:stretch>
            <a:fillRect/>
          </a:stretch>
        </p:blipFill>
        <p:spPr>
          <a:xfrm>
            <a:off x="6763198" y="3915800"/>
            <a:ext cx="2743200" cy="1439186"/>
          </a:xfrm>
          <a:prstGeom prst="rect">
            <a:avLst/>
          </a:prstGeom>
        </p:spPr>
      </p:pic>
      <p:sp>
        <p:nvSpPr>
          <p:cNvPr id="6" name="TextBox 5">
            <a:extLst>
              <a:ext uri="{FF2B5EF4-FFF2-40B4-BE49-F238E27FC236}">
                <a16:creationId xmlns:a16="http://schemas.microsoft.com/office/drawing/2014/main" id="{F24486A7-69D9-5389-6946-E44BDDC8AB6E}"/>
              </a:ext>
            </a:extLst>
          </p:cNvPr>
          <p:cNvSpPr txBox="1"/>
          <p:nvPr/>
        </p:nvSpPr>
        <p:spPr>
          <a:xfrm>
            <a:off x="9622971" y="6449506"/>
            <a:ext cx="2483121" cy="369332"/>
          </a:xfrm>
          <a:prstGeom prst="rect">
            <a:avLst/>
          </a:prstGeom>
          <a:noFill/>
        </p:spPr>
        <p:txBody>
          <a:bodyPr wrap="square" rtlCol="0">
            <a:spAutoFit/>
          </a:bodyPr>
          <a:lstStyle/>
          <a:p>
            <a:r>
              <a:rPr lang="en-US"/>
              <a:t>Source : Apptopia.com</a:t>
            </a:r>
          </a:p>
        </p:txBody>
      </p:sp>
      <p:pic>
        <p:nvPicPr>
          <p:cNvPr id="8" name="Picture 7">
            <a:extLst>
              <a:ext uri="{FF2B5EF4-FFF2-40B4-BE49-F238E27FC236}">
                <a16:creationId xmlns:a16="http://schemas.microsoft.com/office/drawing/2014/main" id="{93044FB4-65C8-281C-319A-DB597231D55C}"/>
              </a:ext>
            </a:extLst>
          </p:cNvPr>
          <p:cNvPicPr>
            <a:picLocks noChangeAspect="1"/>
          </p:cNvPicPr>
          <p:nvPr/>
        </p:nvPicPr>
        <p:blipFill>
          <a:blip r:embed="rId9"/>
          <a:stretch>
            <a:fillRect/>
          </a:stretch>
        </p:blipFill>
        <p:spPr>
          <a:xfrm>
            <a:off x="9622971" y="5212008"/>
            <a:ext cx="1073282" cy="901778"/>
          </a:xfrm>
          <a:prstGeom prst="rect">
            <a:avLst/>
          </a:prstGeom>
        </p:spPr>
      </p:pic>
      <p:sp>
        <p:nvSpPr>
          <p:cNvPr id="9" name="TextBox 8">
            <a:extLst>
              <a:ext uri="{FF2B5EF4-FFF2-40B4-BE49-F238E27FC236}">
                <a16:creationId xmlns:a16="http://schemas.microsoft.com/office/drawing/2014/main" id="{098A5E0E-3C2F-E04D-1717-E16F2C58AD31}"/>
              </a:ext>
            </a:extLst>
          </p:cNvPr>
          <p:cNvSpPr txBox="1"/>
          <p:nvPr/>
        </p:nvSpPr>
        <p:spPr>
          <a:xfrm>
            <a:off x="1135845" y="464600"/>
            <a:ext cx="5852131" cy="550920"/>
          </a:xfrm>
          <a:prstGeom prst="rect">
            <a:avLst/>
          </a:prstGeom>
          <a:noFill/>
        </p:spPr>
        <p:txBody>
          <a:bodyPr wrap="square" lIns="91440" tIns="45720" rIns="91440" bIns="45720" rtlCol="0" anchor="t">
            <a:spAutoFit/>
          </a:bodyPr>
          <a:lstStyle/>
          <a:p>
            <a:pPr>
              <a:lnSpc>
                <a:spcPct val="70000"/>
              </a:lnSpc>
            </a:pPr>
            <a:r>
              <a:rPr lang="en-US" sz="4000" b="1" spc="-132" dirty="0">
                <a:solidFill>
                  <a:srgbClr val="036EC8"/>
                </a:solidFill>
                <a:latin typeface="Bogle"/>
              </a:rPr>
              <a:t>Product</a:t>
            </a:r>
            <a:r>
              <a:rPr lang="en-US" sz="4000" b="1" spc="-132" dirty="0">
                <a:solidFill>
                  <a:srgbClr val="7FBAE5"/>
                </a:solidFill>
                <a:latin typeface="Bogle"/>
              </a:rPr>
              <a:t> Positioning</a:t>
            </a:r>
            <a:endParaRPr lang="en-US" sz="4000">
              <a:cs typeface="Calibri"/>
            </a:endParaRPr>
          </a:p>
        </p:txBody>
      </p:sp>
      <p:pic>
        <p:nvPicPr>
          <p:cNvPr id="10" name="Picture 9">
            <a:extLst>
              <a:ext uri="{FF2B5EF4-FFF2-40B4-BE49-F238E27FC236}">
                <a16:creationId xmlns:a16="http://schemas.microsoft.com/office/drawing/2014/main" id="{B5D1E6D1-84CB-E653-DA13-F85DAD4632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74830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B7151E-6688-4F4B-82B9-0EB9BB88D16C}"/>
              </a:ext>
            </a:extLst>
          </p:cNvPr>
          <p:cNvSpPr>
            <a:spLocks noGrp="1"/>
          </p:cNvSpPr>
          <p:nvPr>
            <p:ph type="body" sz="quarter" idx="13"/>
          </p:nvPr>
        </p:nvSpPr>
        <p:spPr>
          <a:xfrm>
            <a:off x="780619" y="997278"/>
            <a:ext cx="3807583" cy="523220"/>
          </a:xfrm>
        </p:spPr>
        <p:txBody>
          <a:bodyPr vert="horz" wrap="square" lIns="91440" tIns="45720" rIns="91440" bIns="45720" rtlCol="0" anchor="t">
            <a:spAutoFit/>
          </a:bodyPr>
          <a:lstStyle/>
          <a:p>
            <a:r>
              <a:rPr lang="en-US">
                <a:latin typeface="Bogle"/>
              </a:rPr>
              <a:t>Product Roadmap</a:t>
            </a:r>
            <a:endParaRPr lang="en-US"/>
          </a:p>
        </p:txBody>
      </p:sp>
      <p:sp>
        <p:nvSpPr>
          <p:cNvPr id="12" name="TextBox 11">
            <a:extLst>
              <a:ext uri="{FF2B5EF4-FFF2-40B4-BE49-F238E27FC236}">
                <a16:creationId xmlns:a16="http://schemas.microsoft.com/office/drawing/2014/main" id="{247E958D-1416-1942-8109-30E04A5BED45}"/>
              </a:ext>
            </a:extLst>
          </p:cNvPr>
          <p:cNvSpPr txBox="1"/>
          <p:nvPr/>
        </p:nvSpPr>
        <p:spPr>
          <a:xfrm>
            <a:off x="6371735" y="2549781"/>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2020</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13" name="Oval 12">
            <a:extLst>
              <a:ext uri="{FF2B5EF4-FFF2-40B4-BE49-F238E27FC236}">
                <a16:creationId xmlns:a16="http://schemas.microsoft.com/office/drawing/2014/main" id="{D1FC3AB0-7F0A-F445-87C4-A2A39F5B71E6}"/>
              </a:ext>
            </a:extLst>
          </p:cNvPr>
          <p:cNvSpPr/>
          <p:nvPr/>
        </p:nvSpPr>
        <p:spPr>
          <a:xfrm>
            <a:off x="6021306" y="2533052"/>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31" name="Group 30">
            <a:extLst>
              <a:ext uri="{FF2B5EF4-FFF2-40B4-BE49-F238E27FC236}">
                <a16:creationId xmlns:a16="http://schemas.microsoft.com/office/drawing/2014/main" id="{1F9106E1-8B44-BB4F-97A2-AFA292174ACA}"/>
              </a:ext>
            </a:extLst>
          </p:cNvPr>
          <p:cNvGrpSpPr/>
          <p:nvPr/>
        </p:nvGrpSpPr>
        <p:grpSpPr>
          <a:xfrm>
            <a:off x="1991055" y="2273693"/>
            <a:ext cx="4026670" cy="1481914"/>
            <a:chOff x="2038310" y="2723859"/>
            <a:chExt cx="3973509" cy="1309881"/>
          </a:xfrm>
        </p:grpSpPr>
        <p:sp>
          <p:nvSpPr>
            <p:cNvPr id="4" name="Rounded Rectangle 3">
              <a:extLst>
                <a:ext uri="{FF2B5EF4-FFF2-40B4-BE49-F238E27FC236}">
                  <a16:creationId xmlns:a16="http://schemas.microsoft.com/office/drawing/2014/main" id="{DF95E2CA-5968-564F-B66B-EA5DA197114B}"/>
                </a:ext>
              </a:extLst>
            </p:cNvPr>
            <p:cNvSpPr/>
            <p:nvPr/>
          </p:nvSpPr>
          <p:spPr>
            <a:xfrm>
              <a:off x="2038310" y="3235771"/>
              <a:ext cx="3725972" cy="797969"/>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5" name="Group 34">
              <a:extLst>
                <a:ext uri="{FF2B5EF4-FFF2-40B4-BE49-F238E27FC236}">
                  <a16:creationId xmlns:a16="http://schemas.microsoft.com/office/drawing/2014/main" id="{7F1B2D05-D9C5-BE48-8980-68C4DCAA2269}"/>
                </a:ext>
              </a:extLst>
            </p:cNvPr>
            <p:cNvGrpSpPr/>
            <p:nvPr/>
          </p:nvGrpSpPr>
          <p:grpSpPr>
            <a:xfrm>
              <a:off x="2038310" y="2723859"/>
              <a:ext cx="3973509" cy="627810"/>
              <a:chOff x="425669" y="2253444"/>
              <a:chExt cx="3973509" cy="627810"/>
            </a:xfrm>
          </p:grpSpPr>
          <p:sp>
            <p:nvSpPr>
              <p:cNvPr id="7" name="Rounded Rectangle 6">
                <a:extLst>
                  <a:ext uri="{FF2B5EF4-FFF2-40B4-BE49-F238E27FC236}">
                    <a16:creationId xmlns:a16="http://schemas.microsoft.com/office/drawing/2014/main" id="{9C9418FC-82C1-4642-AEB7-2D66582CCFE3}"/>
                  </a:ext>
                </a:extLst>
              </p:cNvPr>
              <p:cNvSpPr/>
              <p:nvPr/>
            </p:nvSpPr>
            <p:spPr>
              <a:xfrm>
                <a:off x="425669" y="2253444"/>
                <a:ext cx="3725972" cy="627810"/>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8" name="Isosceles Triangle 10">
                <a:extLst>
                  <a:ext uri="{FF2B5EF4-FFF2-40B4-BE49-F238E27FC236}">
                    <a16:creationId xmlns:a16="http://schemas.microsoft.com/office/drawing/2014/main" id="{C013D711-5501-6544-B426-9B3570E01364}"/>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10" name="TextBox 9">
              <a:extLst>
                <a:ext uri="{FF2B5EF4-FFF2-40B4-BE49-F238E27FC236}">
                  <a16:creationId xmlns:a16="http://schemas.microsoft.com/office/drawing/2014/main" id="{96DAB822-9FC6-E444-BBD5-E0D92F1EC090}"/>
                </a:ext>
              </a:extLst>
            </p:cNvPr>
            <p:cNvSpPr txBox="1"/>
            <p:nvPr/>
          </p:nvSpPr>
          <p:spPr>
            <a:xfrm>
              <a:off x="2782289" y="2928626"/>
              <a:ext cx="1107163" cy="222970"/>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Our First Day</a:t>
              </a:r>
            </a:p>
          </p:txBody>
        </p:sp>
        <p:sp>
          <p:nvSpPr>
            <p:cNvPr id="14" name="TextBox 13">
              <a:extLst>
                <a:ext uri="{FF2B5EF4-FFF2-40B4-BE49-F238E27FC236}">
                  <a16:creationId xmlns:a16="http://schemas.microsoft.com/office/drawing/2014/main" id="{C5E45A5D-E062-EE42-B8CA-E46992804BDE}"/>
                </a:ext>
              </a:extLst>
            </p:cNvPr>
            <p:cNvSpPr txBox="1"/>
            <p:nvPr/>
          </p:nvSpPr>
          <p:spPr>
            <a:xfrm>
              <a:off x="2149515" y="3440414"/>
              <a:ext cx="3348407" cy="445941"/>
            </a:xfrm>
            <a:prstGeom prst="rect">
              <a:avLst/>
            </a:prstGeom>
            <a:noFill/>
          </p:spPr>
          <p:txBody>
            <a:bodyPr wrap="square" lIns="0" tIns="0" rIns="0" bIns="0" rtlCol="0" anchor="t">
              <a:spAutoFit/>
            </a:bodyPr>
            <a:lstStyle/>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Largest Market share for Groceries with good user traffic on both the website and application.</a:t>
              </a:r>
            </a:p>
            <a:p>
              <a:pPr marL="228600" marR="0" lvl="0" indent="-228600" algn="l" defTabSz="914400" rtl="0" eaLnBrk="1" fontAlgn="auto" latinLnBrk="0" hangingPunct="1">
                <a:lnSpc>
                  <a:spcPct val="100000"/>
                </a:lnSpc>
                <a:spcBef>
                  <a:spcPct val="20000"/>
                </a:spcBef>
                <a:spcAft>
                  <a:spcPts val="0"/>
                </a:spcAft>
                <a:buClrTx/>
                <a:buSzTx/>
                <a:buFontTx/>
                <a:buAutoNum type="arabicPeriod"/>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Increasing the Online Presence and establish dominance.</a:t>
              </a:r>
            </a:p>
          </p:txBody>
        </p:sp>
      </p:grpSp>
      <p:grpSp>
        <p:nvGrpSpPr>
          <p:cNvPr id="32" name="Group 31">
            <a:extLst>
              <a:ext uri="{FF2B5EF4-FFF2-40B4-BE49-F238E27FC236}">
                <a16:creationId xmlns:a16="http://schemas.microsoft.com/office/drawing/2014/main" id="{199EBCBE-6DEA-6844-86C0-69CA0356E19E}"/>
              </a:ext>
            </a:extLst>
          </p:cNvPr>
          <p:cNvGrpSpPr/>
          <p:nvPr/>
        </p:nvGrpSpPr>
        <p:grpSpPr>
          <a:xfrm>
            <a:off x="6320402" y="4073933"/>
            <a:ext cx="4060986" cy="2023819"/>
            <a:chOff x="6320402" y="4524100"/>
            <a:chExt cx="3978289" cy="1846610"/>
          </a:xfrm>
        </p:grpSpPr>
        <p:sp>
          <p:nvSpPr>
            <p:cNvPr id="16" name="Rounded Rectangle 15">
              <a:extLst>
                <a:ext uri="{FF2B5EF4-FFF2-40B4-BE49-F238E27FC236}">
                  <a16:creationId xmlns:a16="http://schemas.microsoft.com/office/drawing/2014/main" id="{869EDFBB-37BF-F740-9D1E-AA9577843DEC}"/>
                </a:ext>
              </a:extLst>
            </p:cNvPr>
            <p:cNvSpPr/>
            <p:nvPr/>
          </p:nvSpPr>
          <p:spPr>
            <a:xfrm flipH="1">
              <a:off x="6567939" y="5036011"/>
              <a:ext cx="3721608" cy="1334699"/>
            </a:xfrm>
            <a:prstGeom prst="roundRect">
              <a:avLst>
                <a:gd name="adj" fmla="val 2499"/>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nvGrpSpPr>
            <p:cNvPr id="17" name="Group 37">
              <a:extLst>
                <a:ext uri="{FF2B5EF4-FFF2-40B4-BE49-F238E27FC236}">
                  <a16:creationId xmlns:a16="http://schemas.microsoft.com/office/drawing/2014/main" id="{B6126DA0-BA58-EA49-B5B9-F1A3967EBC6B}"/>
                </a:ext>
              </a:extLst>
            </p:cNvPr>
            <p:cNvGrpSpPr/>
            <p:nvPr/>
          </p:nvGrpSpPr>
          <p:grpSpPr>
            <a:xfrm flipH="1">
              <a:off x="6320402" y="4524100"/>
              <a:ext cx="3978289" cy="762109"/>
              <a:chOff x="420889" y="2253444"/>
              <a:chExt cx="3978289" cy="762109"/>
            </a:xfrm>
          </p:grpSpPr>
          <p:sp>
            <p:nvSpPr>
              <p:cNvPr id="19" name="Rounded Rectangle 18">
                <a:extLst>
                  <a:ext uri="{FF2B5EF4-FFF2-40B4-BE49-F238E27FC236}">
                    <a16:creationId xmlns:a16="http://schemas.microsoft.com/office/drawing/2014/main" id="{50C99427-6EF2-3E47-AAB0-FFF606E910FA}"/>
                  </a:ext>
                </a:extLst>
              </p:cNvPr>
              <p:cNvSpPr/>
              <p:nvPr/>
            </p:nvSpPr>
            <p:spPr>
              <a:xfrm>
                <a:off x="420889" y="2253444"/>
                <a:ext cx="3730752" cy="762109"/>
              </a:xfrm>
              <a:prstGeom prst="roundRect">
                <a:avLst>
                  <a:gd name="adj" fmla="val 1127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20" name="Isosceles Triangle 22">
                <a:extLst>
                  <a:ext uri="{FF2B5EF4-FFF2-40B4-BE49-F238E27FC236}">
                    <a16:creationId xmlns:a16="http://schemas.microsoft.com/office/drawing/2014/main" id="{35CBD263-1257-A64B-ACE1-15677BFC0947}"/>
                  </a:ext>
                </a:extLst>
              </p:cNvPr>
              <p:cNvSpPr/>
              <p:nvPr/>
            </p:nvSpPr>
            <p:spPr>
              <a:xfrm rot="5400000">
                <a:off x="3986273" y="2453549"/>
                <a:ext cx="463912" cy="36189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grpSp>
        <p:sp>
          <p:nvSpPr>
            <p:cNvPr id="22" name="TextBox 21">
              <a:extLst>
                <a:ext uri="{FF2B5EF4-FFF2-40B4-BE49-F238E27FC236}">
                  <a16:creationId xmlns:a16="http://schemas.microsoft.com/office/drawing/2014/main" id="{1663F61C-599A-9045-B1AB-D651A69E1D6A}"/>
                </a:ext>
              </a:extLst>
            </p:cNvPr>
            <p:cNvSpPr txBox="1"/>
            <p:nvPr/>
          </p:nvSpPr>
          <p:spPr>
            <a:xfrm>
              <a:off x="7162560" y="4782044"/>
              <a:ext cx="1359648" cy="246221"/>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Bogle" charset="0"/>
                  <a:ea typeface="Bogle" charset="0"/>
                  <a:cs typeface="Bogle" charset="0"/>
                </a:rPr>
                <a:t>Research Phase</a:t>
              </a:r>
            </a:p>
          </p:txBody>
        </p:sp>
        <p:sp>
          <p:nvSpPr>
            <p:cNvPr id="24" name="TextBox 23">
              <a:extLst>
                <a:ext uri="{FF2B5EF4-FFF2-40B4-BE49-F238E27FC236}">
                  <a16:creationId xmlns:a16="http://schemas.microsoft.com/office/drawing/2014/main" id="{CC184B47-27F1-0840-8023-F2C09F47FD70}"/>
                </a:ext>
              </a:extLst>
            </p:cNvPr>
            <p:cNvSpPr txBox="1"/>
            <p:nvPr/>
          </p:nvSpPr>
          <p:spPr>
            <a:xfrm>
              <a:off x="6782162" y="5382183"/>
              <a:ext cx="3355639" cy="892552"/>
            </a:xfrm>
            <a:prstGeom prst="rect">
              <a:avLst/>
            </a:prstGeom>
            <a:noFill/>
          </p:spPr>
          <p:txBody>
            <a:bodyPr wrap="square" lIns="0" tIns="0" rIns="0" bIns="0" rtlCol="0" anchor="t">
              <a:spAutoFit/>
            </a:bodyPr>
            <a:lstStyle/>
            <a:p>
              <a:pPr marL="0" marR="0" lvl="0" indent="0" defTabSz="9144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1.Conducted Survey and one to one Feedbacks.</a:t>
              </a:r>
            </a:p>
            <a:p>
              <a:pPr marL="0" marR="0" lvl="0" indent="0" defTabSz="9144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2. Understood the needs of the Target customer demographic.</a:t>
              </a:r>
            </a:p>
            <a:p>
              <a:pPr marL="0" marR="0" lvl="0" indent="0" defTabSz="9144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3. Analyzed Sales Trend and Defined Sales Territories.</a:t>
              </a:r>
            </a:p>
            <a:p>
              <a:pPr marL="0" marR="0" lvl="0" indent="0" defTabSz="9144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4. Competitor Analysis.</a:t>
              </a:r>
            </a:p>
            <a:p>
              <a:pPr marL="0" marR="0" lvl="0" indent="0" defTabSz="914400" rtl="0" eaLnBrk="1" fontAlgn="auto" latinLnBrk="0" hangingPunct="1">
                <a:lnSpc>
                  <a:spcPct val="100000"/>
                </a:lnSpc>
                <a:spcBef>
                  <a:spcPct val="20000"/>
                </a:spcBef>
                <a:spcAft>
                  <a:spcPts val="0"/>
                </a:spcAft>
                <a:buClrTx/>
                <a:buSzTx/>
                <a:buFontTx/>
                <a:buNone/>
                <a:tabLst/>
                <a:defRPr/>
              </a:pPr>
              <a:r>
                <a:rPr kumimoji="0" lang="en-US" sz="1000" b="0" i="0" u="none" strike="noStrike" kern="1200" cap="none" spc="0" normalizeH="0" baseline="0" noProof="0">
                  <a:ln>
                    <a:noFill/>
                  </a:ln>
                  <a:solidFill>
                    <a:srgbClr val="041F41">
                      <a:lumMod val="10000"/>
                    </a:srgbClr>
                  </a:solidFill>
                  <a:effectLst/>
                  <a:uLnTx/>
                  <a:uFillTx/>
                  <a:latin typeface="Bogle" charset="0"/>
                  <a:ea typeface="Bogle" charset="0"/>
                  <a:cs typeface="Bogle" charset="0"/>
                </a:rPr>
                <a:t>5. Built Customer Personas. </a:t>
              </a:r>
            </a:p>
          </p:txBody>
        </p:sp>
      </p:grpSp>
      <p:sp>
        <p:nvSpPr>
          <p:cNvPr id="26" name="Oval 25">
            <a:extLst>
              <a:ext uri="{FF2B5EF4-FFF2-40B4-BE49-F238E27FC236}">
                <a16:creationId xmlns:a16="http://schemas.microsoft.com/office/drawing/2014/main" id="{60307231-2FA5-C847-9076-EDF83FD07C1B}"/>
              </a:ext>
            </a:extLst>
          </p:cNvPr>
          <p:cNvSpPr/>
          <p:nvPr/>
        </p:nvSpPr>
        <p:spPr>
          <a:xfrm>
            <a:off x="6021306" y="4330764"/>
            <a:ext cx="252551" cy="25255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B148D"/>
              </a:solidFill>
              <a:effectLst/>
              <a:uLnTx/>
              <a:uFillTx/>
              <a:latin typeface="Bogle" charset="0"/>
              <a:ea typeface="Bogle" charset="0"/>
              <a:cs typeface="Bogle" charset="0"/>
            </a:endParaRPr>
          </a:p>
        </p:txBody>
      </p:sp>
      <p:sp>
        <p:nvSpPr>
          <p:cNvPr id="27" name="TextBox 26">
            <a:extLst>
              <a:ext uri="{FF2B5EF4-FFF2-40B4-BE49-F238E27FC236}">
                <a16:creationId xmlns:a16="http://schemas.microsoft.com/office/drawing/2014/main" id="{A09DC90D-01CB-FA49-9B9D-E9BC40E8124F}"/>
              </a:ext>
            </a:extLst>
          </p:cNvPr>
          <p:cNvSpPr txBox="1"/>
          <p:nvPr/>
        </p:nvSpPr>
        <p:spPr>
          <a:xfrm>
            <a:off x="5361631" y="4257242"/>
            <a:ext cx="468077"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71CE"/>
                </a:solidFill>
                <a:effectLst/>
                <a:uLnTx/>
                <a:uFillTx/>
                <a:latin typeface="Bogle" charset="0"/>
                <a:ea typeface="Bogle" charset="0"/>
                <a:cs typeface="Bogle" charset="0"/>
              </a:rPr>
              <a:t>2022</a:t>
            </a:r>
            <a:endParaRPr kumimoji="0" lang="en-US" sz="1800" b="0" i="0" u="none" strike="noStrike" kern="1200" cap="none" spc="0" normalizeH="0" baseline="0" noProof="0">
              <a:ln>
                <a:noFill/>
              </a:ln>
              <a:solidFill>
                <a:srgbClr val="0071CE"/>
              </a:solidFill>
              <a:effectLst/>
              <a:uLnTx/>
              <a:uFillTx/>
              <a:latin typeface="Bogle" charset="0"/>
              <a:ea typeface="Bogle" charset="0"/>
              <a:cs typeface="Bogle" charset="0"/>
            </a:endParaRPr>
          </a:p>
        </p:txBody>
      </p:sp>
      <p:sp>
        <p:nvSpPr>
          <p:cNvPr id="28" name="TextBox 27">
            <a:extLst>
              <a:ext uri="{FF2B5EF4-FFF2-40B4-BE49-F238E27FC236}">
                <a16:creationId xmlns:a16="http://schemas.microsoft.com/office/drawing/2014/main" id="{7CA2B439-59A3-0D4F-A789-89F6353575F7}"/>
              </a:ext>
            </a:extLst>
          </p:cNvPr>
          <p:cNvSpPr txBox="1"/>
          <p:nvPr/>
        </p:nvSpPr>
        <p:spPr>
          <a:xfrm>
            <a:off x="6371735" y="2779489"/>
            <a:ext cx="631583" cy="1692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September</a:t>
            </a:r>
          </a:p>
        </p:txBody>
      </p:sp>
      <p:sp>
        <p:nvSpPr>
          <p:cNvPr id="29" name="TextBox 28">
            <a:extLst>
              <a:ext uri="{FF2B5EF4-FFF2-40B4-BE49-F238E27FC236}">
                <a16:creationId xmlns:a16="http://schemas.microsoft.com/office/drawing/2014/main" id="{DFD05876-F0FB-4345-8ED4-D1E5F18A4AE1}"/>
              </a:ext>
            </a:extLst>
          </p:cNvPr>
          <p:cNvSpPr txBox="1"/>
          <p:nvPr/>
        </p:nvSpPr>
        <p:spPr>
          <a:xfrm>
            <a:off x="5405164" y="4477091"/>
            <a:ext cx="395942" cy="169277"/>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1100" b="0" i="0" u="none" strike="noStrike" kern="1200" cap="none" spc="0" normalizeH="0" baseline="0" noProof="0">
                <a:ln>
                  <a:noFill/>
                </a:ln>
                <a:solidFill>
                  <a:srgbClr val="0071CE"/>
                </a:solidFill>
                <a:effectLst/>
                <a:uLnTx/>
                <a:uFillTx/>
                <a:latin typeface="Bogle" charset="0"/>
                <a:ea typeface="Bogle" charset="0"/>
                <a:cs typeface="Bogle" charset="0"/>
              </a:rPr>
              <a:t>August</a:t>
            </a:r>
          </a:p>
        </p:txBody>
      </p:sp>
      <p:pic>
        <p:nvPicPr>
          <p:cNvPr id="35" name="Picture 34">
            <a:extLst>
              <a:ext uri="{FF2B5EF4-FFF2-40B4-BE49-F238E27FC236}">
                <a16:creationId xmlns:a16="http://schemas.microsoft.com/office/drawing/2014/main" id="{2318488C-412C-0A41-80C5-BAC9A934B5F4}"/>
              </a:ext>
            </a:extLst>
          </p:cNvPr>
          <p:cNvPicPr>
            <a:picLocks noChangeAspect="1"/>
          </p:cNvPicPr>
          <p:nvPr/>
        </p:nvPicPr>
        <p:blipFill>
          <a:blip r:embed="rId2"/>
          <a:srcRect/>
          <a:stretch/>
        </p:blipFill>
        <p:spPr>
          <a:xfrm>
            <a:off x="2250572" y="2410514"/>
            <a:ext cx="433839" cy="433839"/>
          </a:xfrm>
          <a:prstGeom prst="rect">
            <a:avLst/>
          </a:prstGeom>
        </p:spPr>
      </p:pic>
      <p:pic>
        <p:nvPicPr>
          <p:cNvPr id="38" name="Picture 37">
            <a:extLst>
              <a:ext uri="{FF2B5EF4-FFF2-40B4-BE49-F238E27FC236}">
                <a16:creationId xmlns:a16="http://schemas.microsoft.com/office/drawing/2014/main" id="{DFD44C49-06D8-8A40-9BD4-F5C1716B700E}"/>
              </a:ext>
            </a:extLst>
          </p:cNvPr>
          <p:cNvPicPr>
            <a:picLocks noChangeAspect="1"/>
          </p:cNvPicPr>
          <p:nvPr/>
        </p:nvPicPr>
        <p:blipFill>
          <a:blip r:embed="rId3"/>
          <a:srcRect/>
          <a:stretch/>
        </p:blipFill>
        <p:spPr>
          <a:xfrm>
            <a:off x="6705750" y="4237073"/>
            <a:ext cx="456810" cy="456810"/>
          </a:xfrm>
          <a:prstGeom prst="rect">
            <a:avLst/>
          </a:prstGeom>
        </p:spPr>
      </p:pic>
      <p:sp>
        <p:nvSpPr>
          <p:cNvPr id="25" name="Rectangle 24">
            <a:extLst>
              <a:ext uri="{FF2B5EF4-FFF2-40B4-BE49-F238E27FC236}">
                <a16:creationId xmlns:a16="http://schemas.microsoft.com/office/drawing/2014/main" id="{CF43E24E-86EB-3943-9DB3-0363849FABD4}"/>
              </a:ext>
            </a:extLst>
          </p:cNvPr>
          <p:cNvSpPr/>
          <p:nvPr/>
        </p:nvSpPr>
        <p:spPr>
          <a:xfrm>
            <a:off x="514688" y="6244503"/>
            <a:ext cx="3206920" cy="4051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7498B3-6808-7FB1-0B00-2BEEE0F2F2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877" y="245205"/>
            <a:ext cx="971480" cy="902550"/>
          </a:xfrm>
          <a:prstGeom prst="rect">
            <a:avLst/>
          </a:prstGeom>
        </p:spPr>
      </p:pic>
    </p:spTree>
    <p:extLst>
      <p:ext uri="{BB962C8B-B14F-4D97-AF65-F5344CB8AC3E}">
        <p14:creationId xmlns:p14="http://schemas.microsoft.com/office/powerpoint/2010/main" val="34140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 presetClass="entr" presetSubtype="2" accel="50000" decel="50000" fill="hold" grpId="1"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1+#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53"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2" presetClass="entr" presetSubtype="8" accel="50000" decel="5000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53"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26" grpId="0" animBg="1"/>
      <p:bldP spid="27" grpId="0"/>
      <p:bldP spid="28" grpId="0"/>
      <p:bldP spid="28" grpId="1"/>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1">
      <a:dk1>
        <a:srgbClr val="0071CE"/>
      </a:dk1>
      <a:lt1>
        <a:srgbClr val="EB148D"/>
      </a:lt1>
      <a:dk2>
        <a:srgbClr val="FFC000"/>
      </a:dk2>
      <a:lt2>
        <a:srgbClr val="041F41"/>
      </a:lt2>
      <a:accent1>
        <a:srgbClr val="70AC46"/>
      </a:accent1>
      <a:accent2>
        <a:srgbClr val="5B9BD4"/>
      </a:accent2>
      <a:accent3>
        <a:srgbClr val="000000"/>
      </a:accent3>
      <a:accent4>
        <a:srgbClr val="FFFFFF"/>
      </a:accent4>
      <a:accent5>
        <a:srgbClr val="B3B3B3"/>
      </a:accent5>
      <a:accent6>
        <a:srgbClr val="646464"/>
      </a:accent6>
      <a:hlink>
        <a:srgbClr val="0071CE"/>
      </a:hlink>
      <a:folHlink>
        <a:srgbClr val="0071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Template_AssociateBrand_200709" id="{24650400-1060-F443-91D3-FF96CB987B1B}" vid="{DA6A65A9-187F-B347-A75F-8292B4AB7557}"/>
    </a:ext>
  </a:extLst>
</a:theme>
</file>

<file path=ppt/theme/theme3.xml><?xml version="1.0" encoding="utf-8"?>
<a:theme xmlns:a="http://schemas.openxmlformats.org/drawingml/2006/main" name="1_Office Theme">
  <a:themeElements>
    <a:clrScheme name="Custom 1">
      <a:dk1>
        <a:srgbClr val="0071CE"/>
      </a:dk1>
      <a:lt1>
        <a:srgbClr val="EB148D"/>
      </a:lt1>
      <a:dk2>
        <a:srgbClr val="FFC000"/>
      </a:dk2>
      <a:lt2>
        <a:srgbClr val="041F41"/>
      </a:lt2>
      <a:accent1>
        <a:srgbClr val="70AC46"/>
      </a:accent1>
      <a:accent2>
        <a:srgbClr val="5B9BD4"/>
      </a:accent2>
      <a:accent3>
        <a:srgbClr val="000000"/>
      </a:accent3>
      <a:accent4>
        <a:srgbClr val="FFFFFF"/>
      </a:accent4>
      <a:accent5>
        <a:srgbClr val="B3B3B3"/>
      </a:accent5>
      <a:accent6>
        <a:srgbClr val="646464"/>
      </a:accent6>
      <a:hlink>
        <a:srgbClr val="0071CE"/>
      </a:hlink>
      <a:folHlink>
        <a:srgbClr val="0071C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err="1" smtClean="0">
            <a:solidFill>
              <a:schemeClr val="accent3"/>
            </a:solidFill>
            <a:latin typeface="Bogle" panose="020B0503020203060203" pitchFamily="34" charset="77"/>
          </a:defRPr>
        </a:defPPr>
      </a:lstStyle>
    </a:txDef>
  </a:objectDefaults>
  <a:extraClrSchemeLst/>
  <a:extLst>
    <a:ext uri="{05A4C25C-085E-4340-85A3-A5531E510DB2}">
      <thm15:themeFamily xmlns:thm15="http://schemas.microsoft.com/office/thememl/2012/main" name="PowerpointTemplate_AssociateBrand_200709" id="{24650400-1060-F443-91D3-FF96CB987B1B}" vid="{DCF35337-0769-AA4E-8C7C-3171C2C395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2</Notes>
  <HiddenSlides>0</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Me</dc:title>
  <dc:creator>Anuraag Beniwal</dc:creator>
  <cp:revision>56</cp:revision>
  <dcterms:created xsi:type="dcterms:W3CDTF">2022-08-27T23:23:14Z</dcterms:created>
  <dcterms:modified xsi:type="dcterms:W3CDTF">2022-10-11T17:27:39Z</dcterms:modified>
</cp:coreProperties>
</file>